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10693400" cy="10693400"/>
  <p:notesSz cx="106934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03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6B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6B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6B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431" y="4425736"/>
            <a:ext cx="4661987" cy="96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C6B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248" y="2721352"/>
            <a:ext cx="6110353" cy="5791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migazete.gov.tr/eskiler/2014/07/20140726-4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88A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7560309" cy="8693150"/>
            <a:chOff x="0" y="3"/>
            <a:chExt cx="7560309" cy="8693150"/>
          </a:xfrm>
        </p:grpSpPr>
        <p:sp>
          <p:nvSpPr>
            <p:cNvPr id="4" name="object 4"/>
            <p:cNvSpPr/>
            <p:nvPr/>
          </p:nvSpPr>
          <p:spPr>
            <a:xfrm>
              <a:off x="0" y="3"/>
              <a:ext cx="7560309" cy="8402955"/>
            </a:xfrm>
            <a:custGeom>
              <a:avLst/>
              <a:gdLst/>
              <a:ahLst/>
              <a:cxnLst/>
              <a:rect l="l" t="t" r="r" b="b"/>
              <a:pathLst>
                <a:path w="7560309" h="8402955">
                  <a:moveTo>
                    <a:pt x="1514411" y="0"/>
                  </a:moveTo>
                  <a:lnTo>
                    <a:pt x="0" y="0"/>
                  </a:lnTo>
                  <a:lnTo>
                    <a:pt x="0" y="2486113"/>
                  </a:lnTo>
                  <a:lnTo>
                    <a:pt x="7559992" y="8402358"/>
                  </a:lnTo>
                  <a:lnTo>
                    <a:pt x="7559992" y="4644669"/>
                  </a:lnTo>
                  <a:lnTo>
                    <a:pt x="1514411" y="0"/>
                  </a:lnTo>
                  <a:close/>
                </a:path>
              </a:pathLst>
            </a:custGeom>
            <a:solidFill>
              <a:srgbClr val="DA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371343"/>
              <a:ext cx="6922134" cy="6322060"/>
            </a:xfrm>
            <a:custGeom>
              <a:avLst/>
              <a:gdLst/>
              <a:ahLst/>
              <a:cxnLst/>
              <a:rect l="l" t="t" r="r" b="b"/>
              <a:pathLst>
                <a:path w="6922134" h="6322059">
                  <a:moveTo>
                    <a:pt x="6921716" y="1010018"/>
                  </a:moveTo>
                  <a:lnTo>
                    <a:pt x="5843232" y="1010018"/>
                  </a:lnTo>
                  <a:lnTo>
                    <a:pt x="5842139" y="962494"/>
                  </a:lnTo>
                  <a:lnTo>
                    <a:pt x="5838876" y="915504"/>
                  </a:lnTo>
                  <a:lnTo>
                    <a:pt x="5833491" y="869137"/>
                  </a:lnTo>
                  <a:lnTo>
                    <a:pt x="5826049" y="823442"/>
                  </a:lnTo>
                  <a:lnTo>
                    <a:pt x="5816574" y="778446"/>
                  </a:lnTo>
                  <a:lnTo>
                    <a:pt x="5805119" y="734212"/>
                  </a:lnTo>
                  <a:lnTo>
                    <a:pt x="5791746" y="690791"/>
                  </a:lnTo>
                  <a:lnTo>
                    <a:pt x="5776506" y="648220"/>
                  </a:lnTo>
                  <a:lnTo>
                    <a:pt x="5759437" y="606564"/>
                  </a:lnTo>
                  <a:lnTo>
                    <a:pt x="5740578" y="565848"/>
                  </a:lnTo>
                  <a:lnTo>
                    <a:pt x="5720004" y="526148"/>
                  </a:lnTo>
                  <a:lnTo>
                    <a:pt x="5697740" y="487489"/>
                  </a:lnTo>
                  <a:lnTo>
                    <a:pt x="5673852" y="449935"/>
                  </a:lnTo>
                  <a:lnTo>
                    <a:pt x="5648363" y="413524"/>
                  </a:lnTo>
                  <a:lnTo>
                    <a:pt x="5621350" y="378320"/>
                  </a:lnTo>
                  <a:lnTo>
                    <a:pt x="5592851" y="344347"/>
                  </a:lnTo>
                  <a:lnTo>
                    <a:pt x="5562905" y="311670"/>
                  </a:lnTo>
                  <a:lnTo>
                    <a:pt x="5531574" y="280339"/>
                  </a:lnTo>
                  <a:lnTo>
                    <a:pt x="5498897" y="250405"/>
                  </a:lnTo>
                  <a:lnTo>
                    <a:pt x="5464937" y="221894"/>
                  </a:lnTo>
                  <a:lnTo>
                    <a:pt x="5429720" y="194881"/>
                  </a:lnTo>
                  <a:lnTo>
                    <a:pt x="5393321" y="169405"/>
                  </a:lnTo>
                  <a:lnTo>
                    <a:pt x="5355755" y="145516"/>
                  </a:lnTo>
                  <a:lnTo>
                    <a:pt x="5317109" y="123253"/>
                  </a:lnTo>
                  <a:lnTo>
                    <a:pt x="5277396" y="102666"/>
                  </a:lnTo>
                  <a:lnTo>
                    <a:pt x="5236692" y="83820"/>
                  </a:lnTo>
                  <a:lnTo>
                    <a:pt x="5195024" y="66738"/>
                  </a:lnTo>
                  <a:lnTo>
                    <a:pt x="5152466" y="51498"/>
                  </a:lnTo>
                  <a:lnTo>
                    <a:pt x="5109032" y="38125"/>
                  </a:lnTo>
                  <a:lnTo>
                    <a:pt x="5064798" y="26682"/>
                  </a:lnTo>
                  <a:lnTo>
                    <a:pt x="5019814" y="17208"/>
                  </a:lnTo>
                  <a:lnTo>
                    <a:pt x="4974107" y="9753"/>
                  </a:lnTo>
                  <a:lnTo>
                    <a:pt x="4927739" y="4368"/>
                  </a:lnTo>
                  <a:lnTo>
                    <a:pt x="4880762" y="1104"/>
                  </a:lnTo>
                  <a:lnTo>
                    <a:pt x="4833213" y="0"/>
                  </a:lnTo>
                  <a:lnTo>
                    <a:pt x="4785665" y="1104"/>
                  </a:lnTo>
                  <a:lnTo>
                    <a:pt x="4738687" y="4368"/>
                  </a:lnTo>
                  <a:lnTo>
                    <a:pt x="4692320" y="9753"/>
                  </a:lnTo>
                  <a:lnTo>
                    <a:pt x="4646612" y="17208"/>
                  </a:lnTo>
                  <a:lnTo>
                    <a:pt x="4601629" y="26682"/>
                  </a:lnTo>
                  <a:lnTo>
                    <a:pt x="4557395" y="38125"/>
                  </a:lnTo>
                  <a:lnTo>
                    <a:pt x="4513973" y="51498"/>
                  </a:lnTo>
                  <a:lnTo>
                    <a:pt x="4471403" y="66738"/>
                  </a:lnTo>
                  <a:lnTo>
                    <a:pt x="4429734" y="83820"/>
                  </a:lnTo>
                  <a:lnTo>
                    <a:pt x="4389031" y="102666"/>
                  </a:lnTo>
                  <a:lnTo>
                    <a:pt x="4349331" y="123253"/>
                  </a:lnTo>
                  <a:lnTo>
                    <a:pt x="4310672" y="145516"/>
                  </a:lnTo>
                  <a:lnTo>
                    <a:pt x="4273118" y="169405"/>
                  </a:lnTo>
                  <a:lnTo>
                    <a:pt x="4236707" y="194881"/>
                  </a:lnTo>
                  <a:lnTo>
                    <a:pt x="4201503" y="221894"/>
                  </a:lnTo>
                  <a:lnTo>
                    <a:pt x="4167530" y="250405"/>
                  </a:lnTo>
                  <a:lnTo>
                    <a:pt x="4134853" y="280339"/>
                  </a:lnTo>
                  <a:lnTo>
                    <a:pt x="4103522" y="311670"/>
                  </a:lnTo>
                  <a:lnTo>
                    <a:pt x="4073588" y="344347"/>
                  </a:lnTo>
                  <a:lnTo>
                    <a:pt x="4045089" y="378320"/>
                  </a:lnTo>
                  <a:lnTo>
                    <a:pt x="4018064" y="413524"/>
                  </a:lnTo>
                  <a:lnTo>
                    <a:pt x="3992588" y="449935"/>
                  </a:lnTo>
                  <a:lnTo>
                    <a:pt x="3968699" y="487489"/>
                  </a:lnTo>
                  <a:lnTo>
                    <a:pt x="3946436" y="526148"/>
                  </a:lnTo>
                  <a:lnTo>
                    <a:pt x="3925849" y="565848"/>
                  </a:lnTo>
                  <a:lnTo>
                    <a:pt x="3907002" y="606564"/>
                  </a:lnTo>
                  <a:lnTo>
                    <a:pt x="3889933" y="648220"/>
                  </a:lnTo>
                  <a:lnTo>
                    <a:pt x="3874681" y="690791"/>
                  </a:lnTo>
                  <a:lnTo>
                    <a:pt x="3861320" y="734212"/>
                  </a:lnTo>
                  <a:lnTo>
                    <a:pt x="3849865" y="778446"/>
                  </a:lnTo>
                  <a:lnTo>
                    <a:pt x="3840391" y="823442"/>
                  </a:lnTo>
                  <a:lnTo>
                    <a:pt x="3832949" y="869137"/>
                  </a:lnTo>
                  <a:lnTo>
                    <a:pt x="3827564" y="915504"/>
                  </a:lnTo>
                  <a:lnTo>
                    <a:pt x="3824300" y="962494"/>
                  </a:lnTo>
                  <a:lnTo>
                    <a:pt x="3823195" y="1010018"/>
                  </a:lnTo>
                  <a:lnTo>
                    <a:pt x="0" y="1010018"/>
                  </a:lnTo>
                  <a:lnTo>
                    <a:pt x="0" y="6321565"/>
                  </a:lnTo>
                  <a:lnTo>
                    <a:pt x="6921716" y="6321565"/>
                  </a:lnTo>
                  <a:lnTo>
                    <a:pt x="6921716" y="1010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462" y="7824902"/>
              <a:ext cx="6321425" cy="31750"/>
            </a:xfrm>
            <a:custGeom>
              <a:avLst/>
              <a:gdLst/>
              <a:ahLst/>
              <a:cxnLst/>
              <a:rect l="l" t="t" r="r" b="b"/>
              <a:pathLst>
                <a:path w="6321425" h="31750">
                  <a:moveTo>
                    <a:pt x="6320815" y="0"/>
                  </a:moveTo>
                  <a:lnTo>
                    <a:pt x="0" y="0"/>
                  </a:lnTo>
                  <a:lnTo>
                    <a:pt x="0" y="31343"/>
                  </a:lnTo>
                  <a:lnTo>
                    <a:pt x="6320815" y="31343"/>
                  </a:lnTo>
                  <a:lnTo>
                    <a:pt x="6320815" y="0"/>
                  </a:lnTo>
                  <a:close/>
                </a:path>
              </a:pathLst>
            </a:custGeom>
            <a:solidFill>
              <a:srgbClr val="8E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0998" y="2559001"/>
              <a:ext cx="1644468" cy="164476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5161" y="4531728"/>
            <a:ext cx="5335905" cy="311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80" dirty="0">
                <a:solidFill>
                  <a:srgbClr val="C6B261"/>
                </a:solidFill>
                <a:latin typeface="Arial"/>
                <a:cs typeface="Arial"/>
              </a:rPr>
              <a:t>BİREYSELLEŞTİRİLMİŞ</a:t>
            </a: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4850" spc="-180" dirty="0">
                <a:solidFill>
                  <a:srgbClr val="C6B261"/>
                </a:solidFill>
                <a:latin typeface="Arial"/>
                <a:cs typeface="Arial"/>
              </a:rPr>
              <a:t>EŠİTİM</a:t>
            </a:r>
            <a:r>
              <a:rPr sz="4850" spc="-100" dirty="0">
                <a:solidFill>
                  <a:srgbClr val="C6B261"/>
                </a:solidFill>
                <a:latin typeface="Arial"/>
                <a:cs typeface="Arial"/>
              </a:rPr>
              <a:t> </a:t>
            </a:r>
            <a:r>
              <a:rPr sz="4850" spc="-160" dirty="0">
                <a:solidFill>
                  <a:srgbClr val="C6B261"/>
                </a:solidFill>
                <a:latin typeface="Arial"/>
                <a:cs typeface="Arial"/>
              </a:rPr>
              <a:t>PROGRAMI</a:t>
            </a:r>
            <a:endParaRPr sz="4850">
              <a:latin typeface="Arial"/>
              <a:cs typeface="Arial"/>
            </a:endParaRPr>
          </a:p>
          <a:p>
            <a:pPr marL="30480">
              <a:lnSpc>
                <a:spcPts val="6065"/>
              </a:lnSpc>
              <a:spcBef>
                <a:spcPts val="335"/>
              </a:spcBef>
            </a:pPr>
            <a:r>
              <a:rPr sz="5400" spc="-1100" dirty="0">
                <a:solidFill>
                  <a:srgbClr val="5B879E"/>
                </a:solidFill>
                <a:latin typeface="Calibri"/>
                <a:cs typeface="Calibri"/>
              </a:rPr>
              <a:t>TÜM</a:t>
            </a:r>
            <a:r>
              <a:rPr sz="5400" spc="-10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5400" spc="-685" dirty="0">
                <a:solidFill>
                  <a:srgbClr val="5B879E"/>
                </a:solidFill>
                <a:latin typeface="Calibri"/>
                <a:cs typeface="Calibri"/>
              </a:rPr>
              <a:t>ÖtiRETMENLER</a:t>
            </a:r>
            <a:r>
              <a:rPr sz="5400" spc="-10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5400" spc="-615" dirty="0">
                <a:solidFill>
                  <a:srgbClr val="5B879E"/>
                </a:solidFill>
                <a:latin typeface="Calibri"/>
                <a:cs typeface="Calibri"/>
              </a:rPr>
              <a:t>İÇİN</a:t>
            </a:r>
            <a:endParaRPr sz="5400">
              <a:latin typeface="Calibri"/>
              <a:cs typeface="Calibri"/>
            </a:endParaRPr>
          </a:p>
          <a:p>
            <a:pPr marL="30480">
              <a:lnSpc>
                <a:spcPts val="7025"/>
              </a:lnSpc>
              <a:tabLst>
                <a:tab pos="1834514" algn="l"/>
              </a:tabLst>
            </a:pPr>
            <a:r>
              <a:rPr sz="6200" b="1" spc="204" dirty="0">
                <a:solidFill>
                  <a:srgbClr val="5B879E"/>
                </a:solidFill>
                <a:latin typeface="Calibri"/>
                <a:cs typeface="Calibri"/>
              </a:rPr>
              <a:t>YOL	</a:t>
            </a:r>
            <a:r>
              <a:rPr sz="6200" b="1" spc="400" dirty="0">
                <a:solidFill>
                  <a:srgbClr val="5B879E"/>
                </a:solidFill>
                <a:latin typeface="Calibri"/>
                <a:cs typeface="Calibri"/>
              </a:rPr>
              <a:t>HARİTASI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5956" y="4581435"/>
            <a:ext cx="765810" cy="2865120"/>
          </a:xfrm>
          <a:custGeom>
            <a:avLst/>
            <a:gdLst/>
            <a:ahLst/>
            <a:cxnLst/>
            <a:rect l="l" t="t" r="r" b="b"/>
            <a:pathLst>
              <a:path w="765809" h="2865120">
                <a:moveTo>
                  <a:pt x="765759" y="2265870"/>
                </a:moveTo>
                <a:lnTo>
                  <a:pt x="693013" y="2265870"/>
                </a:lnTo>
                <a:lnTo>
                  <a:pt x="693013" y="2637358"/>
                </a:lnTo>
                <a:lnTo>
                  <a:pt x="682675" y="2624175"/>
                </a:lnTo>
                <a:lnTo>
                  <a:pt x="641604" y="2574861"/>
                </a:lnTo>
                <a:lnTo>
                  <a:pt x="610882" y="2538653"/>
                </a:lnTo>
                <a:lnTo>
                  <a:pt x="577367" y="2500211"/>
                </a:lnTo>
                <a:lnTo>
                  <a:pt x="547585" y="2467584"/>
                </a:lnTo>
                <a:lnTo>
                  <a:pt x="514781" y="2433332"/>
                </a:lnTo>
                <a:lnTo>
                  <a:pt x="485762" y="2404922"/>
                </a:lnTo>
                <a:lnTo>
                  <a:pt x="457149" y="2379573"/>
                </a:lnTo>
                <a:lnTo>
                  <a:pt x="398691" y="2338108"/>
                </a:lnTo>
                <a:lnTo>
                  <a:pt x="337375" y="2309304"/>
                </a:lnTo>
                <a:lnTo>
                  <a:pt x="267335" y="2294737"/>
                </a:lnTo>
                <a:lnTo>
                  <a:pt x="228739" y="2292908"/>
                </a:lnTo>
                <a:lnTo>
                  <a:pt x="177431" y="2297544"/>
                </a:lnTo>
                <a:lnTo>
                  <a:pt x="132232" y="2311463"/>
                </a:lnTo>
                <a:lnTo>
                  <a:pt x="93103" y="2334628"/>
                </a:lnTo>
                <a:lnTo>
                  <a:pt x="59994" y="2367038"/>
                </a:lnTo>
                <a:lnTo>
                  <a:pt x="33782" y="2407462"/>
                </a:lnTo>
                <a:lnTo>
                  <a:pt x="15024" y="2454706"/>
                </a:lnTo>
                <a:lnTo>
                  <a:pt x="3759" y="2508745"/>
                </a:lnTo>
                <a:lnTo>
                  <a:pt x="0" y="2569578"/>
                </a:lnTo>
                <a:lnTo>
                  <a:pt x="2032" y="2619603"/>
                </a:lnTo>
                <a:lnTo>
                  <a:pt x="8140" y="2665311"/>
                </a:lnTo>
                <a:lnTo>
                  <a:pt x="18313" y="2706700"/>
                </a:lnTo>
                <a:lnTo>
                  <a:pt x="32550" y="2743847"/>
                </a:lnTo>
                <a:lnTo>
                  <a:pt x="51447" y="2777553"/>
                </a:lnTo>
                <a:lnTo>
                  <a:pt x="75844" y="2808948"/>
                </a:lnTo>
                <a:lnTo>
                  <a:pt x="105727" y="2837992"/>
                </a:lnTo>
                <a:lnTo>
                  <a:pt x="141084" y="2864675"/>
                </a:lnTo>
                <a:lnTo>
                  <a:pt x="237134" y="2727871"/>
                </a:lnTo>
                <a:lnTo>
                  <a:pt x="219964" y="2715437"/>
                </a:lnTo>
                <a:lnTo>
                  <a:pt x="204063" y="2701480"/>
                </a:lnTo>
                <a:lnTo>
                  <a:pt x="175907" y="2669095"/>
                </a:lnTo>
                <a:lnTo>
                  <a:pt x="156565" y="2628608"/>
                </a:lnTo>
                <a:lnTo>
                  <a:pt x="150114" y="2577973"/>
                </a:lnTo>
                <a:lnTo>
                  <a:pt x="151536" y="2553551"/>
                </a:lnTo>
                <a:lnTo>
                  <a:pt x="162902" y="2512999"/>
                </a:lnTo>
                <a:lnTo>
                  <a:pt x="199694" y="2474925"/>
                </a:lnTo>
                <a:lnTo>
                  <a:pt x="234683" y="2467584"/>
                </a:lnTo>
                <a:lnTo>
                  <a:pt x="259295" y="2469083"/>
                </a:lnTo>
                <a:lnTo>
                  <a:pt x="306819" y="2481148"/>
                </a:lnTo>
                <a:lnTo>
                  <a:pt x="352666" y="2505113"/>
                </a:lnTo>
                <a:lnTo>
                  <a:pt x="400062" y="2539212"/>
                </a:lnTo>
                <a:lnTo>
                  <a:pt x="450862" y="2584081"/>
                </a:lnTo>
                <a:lnTo>
                  <a:pt x="480402" y="2612860"/>
                </a:lnTo>
                <a:lnTo>
                  <a:pt x="513143" y="2646197"/>
                </a:lnTo>
                <a:lnTo>
                  <a:pt x="549033" y="2684056"/>
                </a:lnTo>
                <a:lnTo>
                  <a:pt x="579310" y="2716923"/>
                </a:lnTo>
                <a:lnTo>
                  <a:pt x="610171" y="2751188"/>
                </a:lnTo>
                <a:lnTo>
                  <a:pt x="641629" y="2786811"/>
                </a:lnTo>
                <a:lnTo>
                  <a:pt x="673671" y="2823832"/>
                </a:lnTo>
                <a:lnTo>
                  <a:pt x="706310" y="2862224"/>
                </a:lnTo>
                <a:lnTo>
                  <a:pt x="765759" y="2862224"/>
                </a:lnTo>
                <a:lnTo>
                  <a:pt x="765759" y="2637358"/>
                </a:lnTo>
                <a:lnTo>
                  <a:pt x="765759" y="2265870"/>
                </a:lnTo>
                <a:close/>
              </a:path>
              <a:path w="765809" h="2865120">
                <a:moveTo>
                  <a:pt x="765759" y="1577644"/>
                </a:moveTo>
                <a:lnTo>
                  <a:pt x="764324" y="1576514"/>
                </a:lnTo>
                <a:lnTo>
                  <a:pt x="761390" y="1574292"/>
                </a:lnTo>
                <a:lnTo>
                  <a:pt x="728954" y="1553425"/>
                </a:lnTo>
                <a:lnTo>
                  <a:pt x="721258" y="1549793"/>
                </a:lnTo>
                <a:lnTo>
                  <a:pt x="721258" y="1820252"/>
                </a:lnTo>
                <a:lnTo>
                  <a:pt x="716915" y="1856346"/>
                </a:lnTo>
                <a:lnTo>
                  <a:pt x="682205" y="1912874"/>
                </a:lnTo>
                <a:lnTo>
                  <a:pt x="612292" y="1948878"/>
                </a:lnTo>
                <a:lnTo>
                  <a:pt x="562787" y="1960016"/>
                </a:lnTo>
                <a:lnTo>
                  <a:pt x="503326" y="1966696"/>
                </a:lnTo>
                <a:lnTo>
                  <a:pt x="433946" y="1968931"/>
                </a:lnTo>
                <a:lnTo>
                  <a:pt x="364401" y="1966696"/>
                </a:lnTo>
                <a:lnTo>
                  <a:pt x="304774" y="1960016"/>
                </a:lnTo>
                <a:lnTo>
                  <a:pt x="255041" y="1948878"/>
                </a:lnTo>
                <a:lnTo>
                  <a:pt x="215214" y="1933295"/>
                </a:lnTo>
                <a:lnTo>
                  <a:pt x="162699" y="1887220"/>
                </a:lnTo>
                <a:lnTo>
                  <a:pt x="145186" y="1820252"/>
                </a:lnTo>
                <a:lnTo>
                  <a:pt x="149529" y="1784108"/>
                </a:lnTo>
                <a:lnTo>
                  <a:pt x="184238" y="1727288"/>
                </a:lnTo>
                <a:lnTo>
                  <a:pt x="254165" y="1690700"/>
                </a:lnTo>
                <a:lnTo>
                  <a:pt x="303695" y="1679295"/>
                </a:lnTo>
                <a:lnTo>
                  <a:pt x="363220" y="1672437"/>
                </a:lnTo>
                <a:lnTo>
                  <a:pt x="432714" y="1670138"/>
                </a:lnTo>
                <a:lnTo>
                  <a:pt x="502132" y="1672437"/>
                </a:lnTo>
                <a:lnTo>
                  <a:pt x="561733" y="1679295"/>
                </a:lnTo>
                <a:lnTo>
                  <a:pt x="611492" y="1690700"/>
                </a:lnTo>
                <a:lnTo>
                  <a:pt x="651421" y="1706600"/>
                </a:lnTo>
                <a:lnTo>
                  <a:pt x="703770" y="1753120"/>
                </a:lnTo>
                <a:lnTo>
                  <a:pt x="721258" y="1820252"/>
                </a:lnTo>
                <a:lnTo>
                  <a:pt x="721258" y="1549793"/>
                </a:lnTo>
                <a:lnTo>
                  <a:pt x="649566" y="1521333"/>
                </a:lnTo>
                <a:lnTo>
                  <a:pt x="602615" y="1510093"/>
                </a:lnTo>
                <a:lnTo>
                  <a:pt x="550824" y="1502067"/>
                </a:lnTo>
                <a:lnTo>
                  <a:pt x="494182" y="1497253"/>
                </a:lnTo>
                <a:lnTo>
                  <a:pt x="432714" y="1495653"/>
                </a:lnTo>
                <a:lnTo>
                  <a:pt x="371487" y="1497253"/>
                </a:lnTo>
                <a:lnTo>
                  <a:pt x="315074" y="1502067"/>
                </a:lnTo>
                <a:lnTo>
                  <a:pt x="263474" y="1510093"/>
                </a:lnTo>
                <a:lnTo>
                  <a:pt x="216674" y="1521333"/>
                </a:lnTo>
                <a:lnTo>
                  <a:pt x="174663" y="1535772"/>
                </a:lnTo>
                <a:lnTo>
                  <a:pt x="137464" y="1553425"/>
                </a:lnTo>
                <a:lnTo>
                  <a:pt x="105054" y="1574292"/>
                </a:lnTo>
                <a:lnTo>
                  <a:pt x="72948" y="1602968"/>
                </a:lnTo>
                <a:lnTo>
                  <a:pt x="46685" y="1636560"/>
                </a:lnTo>
                <a:lnTo>
                  <a:pt x="26263" y="1675079"/>
                </a:lnTo>
                <a:lnTo>
                  <a:pt x="11671" y="1718525"/>
                </a:lnTo>
                <a:lnTo>
                  <a:pt x="2921" y="1766912"/>
                </a:lnTo>
                <a:lnTo>
                  <a:pt x="0" y="1820252"/>
                </a:lnTo>
                <a:lnTo>
                  <a:pt x="2933" y="1873199"/>
                </a:lnTo>
                <a:lnTo>
                  <a:pt x="11734" y="1921281"/>
                </a:lnTo>
                <a:lnTo>
                  <a:pt x="26416" y="1964499"/>
                </a:lnTo>
                <a:lnTo>
                  <a:pt x="46964" y="2002840"/>
                </a:lnTo>
                <a:lnTo>
                  <a:pt x="73380" y="2036330"/>
                </a:lnTo>
                <a:lnTo>
                  <a:pt x="105664" y="2064969"/>
                </a:lnTo>
                <a:lnTo>
                  <a:pt x="138239" y="2085835"/>
                </a:lnTo>
                <a:lnTo>
                  <a:pt x="175590" y="2103488"/>
                </a:lnTo>
                <a:lnTo>
                  <a:pt x="217703" y="2117928"/>
                </a:lnTo>
                <a:lnTo>
                  <a:pt x="264591" y="2129167"/>
                </a:lnTo>
                <a:lnTo>
                  <a:pt x="316255" y="2137194"/>
                </a:lnTo>
                <a:lnTo>
                  <a:pt x="372706" y="2142007"/>
                </a:lnTo>
                <a:lnTo>
                  <a:pt x="433946" y="2143620"/>
                </a:lnTo>
                <a:lnTo>
                  <a:pt x="495096" y="2142007"/>
                </a:lnTo>
                <a:lnTo>
                  <a:pt x="551446" y="2137194"/>
                </a:lnTo>
                <a:lnTo>
                  <a:pt x="603021" y="2129167"/>
                </a:lnTo>
                <a:lnTo>
                  <a:pt x="649795" y="2117928"/>
                </a:lnTo>
                <a:lnTo>
                  <a:pt x="691781" y="2103488"/>
                </a:lnTo>
                <a:lnTo>
                  <a:pt x="728980" y="2085835"/>
                </a:lnTo>
                <a:lnTo>
                  <a:pt x="761390" y="2064969"/>
                </a:lnTo>
                <a:lnTo>
                  <a:pt x="765759" y="2061629"/>
                </a:lnTo>
                <a:lnTo>
                  <a:pt x="765759" y="1968931"/>
                </a:lnTo>
                <a:lnTo>
                  <a:pt x="765759" y="1670138"/>
                </a:lnTo>
                <a:lnTo>
                  <a:pt x="765759" y="1577644"/>
                </a:lnTo>
                <a:close/>
              </a:path>
              <a:path w="765809" h="2865120">
                <a:moveTo>
                  <a:pt x="765759" y="775614"/>
                </a:moveTo>
                <a:lnTo>
                  <a:pt x="693013" y="775614"/>
                </a:lnTo>
                <a:lnTo>
                  <a:pt x="693013" y="1147114"/>
                </a:lnTo>
                <a:lnTo>
                  <a:pt x="682675" y="1133932"/>
                </a:lnTo>
                <a:lnTo>
                  <a:pt x="641604" y="1084618"/>
                </a:lnTo>
                <a:lnTo>
                  <a:pt x="610882" y="1048397"/>
                </a:lnTo>
                <a:lnTo>
                  <a:pt x="577367" y="1009967"/>
                </a:lnTo>
                <a:lnTo>
                  <a:pt x="547585" y="977341"/>
                </a:lnTo>
                <a:lnTo>
                  <a:pt x="545325" y="974852"/>
                </a:lnTo>
                <a:lnTo>
                  <a:pt x="514781" y="943076"/>
                </a:lnTo>
                <a:lnTo>
                  <a:pt x="485762" y="914679"/>
                </a:lnTo>
                <a:lnTo>
                  <a:pt x="457149" y="889330"/>
                </a:lnTo>
                <a:lnTo>
                  <a:pt x="398691" y="847852"/>
                </a:lnTo>
                <a:lnTo>
                  <a:pt x="337375" y="819061"/>
                </a:lnTo>
                <a:lnTo>
                  <a:pt x="267335" y="804481"/>
                </a:lnTo>
                <a:lnTo>
                  <a:pt x="228739" y="802652"/>
                </a:lnTo>
                <a:lnTo>
                  <a:pt x="177431" y="807288"/>
                </a:lnTo>
                <a:lnTo>
                  <a:pt x="132232" y="821207"/>
                </a:lnTo>
                <a:lnTo>
                  <a:pt x="93103" y="844372"/>
                </a:lnTo>
                <a:lnTo>
                  <a:pt x="59994" y="876782"/>
                </a:lnTo>
                <a:lnTo>
                  <a:pt x="33782" y="917206"/>
                </a:lnTo>
                <a:lnTo>
                  <a:pt x="15024" y="964450"/>
                </a:lnTo>
                <a:lnTo>
                  <a:pt x="3759" y="1018501"/>
                </a:lnTo>
                <a:lnTo>
                  <a:pt x="0" y="1079322"/>
                </a:lnTo>
                <a:lnTo>
                  <a:pt x="2032" y="1129360"/>
                </a:lnTo>
                <a:lnTo>
                  <a:pt x="8140" y="1175054"/>
                </a:lnTo>
                <a:lnTo>
                  <a:pt x="18313" y="1216456"/>
                </a:lnTo>
                <a:lnTo>
                  <a:pt x="32550" y="1253604"/>
                </a:lnTo>
                <a:lnTo>
                  <a:pt x="51447" y="1287310"/>
                </a:lnTo>
                <a:lnTo>
                  <a:pt x="75844" y="1318691"/>
                </a:lnTo>
                <a:lnTo>
                  <a:pt x="105727" y="1347736"/>
                </a:lnTo>
                <a:lnTo>
                  <a:pt x="141084" y="1374419"/>
                </a:lnTo>
                <a:lnTo>
                  <a:pt x="237134" y="1237627"/>
                </a:lnTo>
                <a:lnTo>
                  <a:pt x="219964" y="1225181"/>
                </a:lnTo>
                <a:lnTo>
                  <a:pt x="204063" y="1211224"/>
                </a:lnTo>
                <a:lnTo>
                  <a:pt x="175907" y="1178852"/>
                </a:lnTo>
                <a:lnTo>
                  <a:pt x="156565" y="1138351"/>
                </a:lnTo>
                <a:lnTo>
                  <a:pt x="150114" y="1087716"/>
                </a:lnTo>
                <a:lnTo>
                  <a:pt x="151536" y="1063294"/>
                </a:lnTo>
                <a:lnTo>
                  <a:pt x="162902" y="1022743"/>
                </a:lnTo>
                <a:lnTo>
                  <a:pt x="199694" y="984681"/>
                </a:lnTo>
                <a:lnTo>
                  <a:pt x="234683" y="977341"/>
                </a:lnTo>
                <a:lnTo>
                  <a:pt x="259295" y="978839"/>
                </a:lnTo>
                <a:lnTo>
                  <a:pt x="306819" y="990892"/>
                </a:lnTo>
                <a:lnTo>
                  <a:pt x="352666" y="1014869"/>
                </a:lnTo>
                <a:lnTo>
                  <a:pt x="400062" y="1048969"/>
                </a:lnTo>
                <a:lnTo>
                  <a:pt x="450862" y="1093838"/>
                </a:lnTo>
                <a:lnTo>
                  <a:pt x="480402" y="1122603"/>
                </a:lnTo>
                <a:lnTo>
                  <a:pt x="513143" y="1155954"/>
                </a:lnTo>
                <a:lnTo>
                  <a:pt x="549033" y="1193800"/>
                </a:lnTo>
                <a:lnTo>
                  <a:pt x="579310" y="1226680"/>
                </a:lnTo>
                <a:lnTo>
                  <a:pt x="610171" y="1260932"/>
                </a:lnTo>
                <a:lnTo>
                  <a:pt x="641629" y="1296568"/>
                </a:lnTo>
                <a:lnTo>
                  <a:pt x="673671" y="1333576"/>
                </a:lnTo>
                <a:lnTo>
                  <a:pt x="706310" y="1371968"/>
                </a:lnTo>
                <a:lnTo>
                  <a:pt x="765759" y="1371968"/>
                </a:lnTo>
                <a:lnTo>
                  <a:pt x="765759" y="1147114"/>
                </a:lnTo>
                <a:lnTo>
                  <a:pt x="765759" y="775614"/>
                </a:lnTo>
                <a:close/>
              </a:path>
              <a:path w="765809" h="2865120">
                <a:moveTo>
                  <a:pt x="765759" y="0"/>
                </a:moveTo>
                <a:lnTo>
                  <a:pt x="693013" y="0"/>
                </a:lnTo>
                <a:lnTo>
                  <a:pt x="693013" y="371500"/>
                </a:lnTo>
                <a:lnTo>
                  <a:pt x="682675" y="358317"/>
                </a:lnTo>
                <a:lnTo>
                  <a:pt x="610882" y="272783"/>
                </a:lnTo>
                <a:lnTo>
                  <a:pt x="577367" y="234353"/>
                </a:lnTo>
                <a:lnTo>
                  <a:pt x="545325" y="199237"/>
                </a:lnTo>
                <a:lnTo>
                  <a:pt x="514781" y="167462"/>
                </a:lnTo>
                <a:lnTo>
                  <a:pt x="485762" y="139065"/>
                </a:lnTo>
                <a:lnTo>
                  <a:pt x="457149" y="113715"/>
                </a:lnTo>
                <a:lnTo>
                  <a:pt x="398691" y="72250"/>
                </a:lnTo>
                <a:lnTo>
                  <a:pt x="337375" y="43446"/>
                </a:lnTo>
                <a:lnTo>
                  <a:pt x="267335" y="28867"/>
                </a:lnTo>
                <a:lnTo>
                  <a:pt x="228739" y="27038"/>
                </a:lnTo>
                <a:lnTo>
                  <a:pt x="177431" y="31673"/>
                </a:lnTo>
                <a:lnTo>
                  <a:pt x="132232" y="45593"/>
                </a:lnTo>
                <a:lnTo>
                  <a:pt x="93103" y="68757"/>
                </a:lnTo>
                <a:lnTo>
                  <a:pt x="59994" y="101168"/>
                </a:lnTo>
                <a:lnTo>
                  <a:pt x="33782" y="141592"/>
                </a:lnTo>
                <a:lnTo>
                  <a:pt x="15024" y="188836"/>
                </a:lnTo>
                <a:lnTo>
                  <a:pt x="3759" y="242887"/>
                </a:lnTo>
                <a:lnTo>
                  <a:pt x="0" y="303707"/>
                </a:lnTo>
                <a:lnTo>
                  <a:pt x="2032" y="353745"/>
                </a:lnTo>
                <a:lnTo>
                  <a:pt x="8140" y="399440"/>
                </a:lnTo>
                <a:lnTo>
                  <a:pt x="18313" y="440842"/>
                </a:lnTo>
                <a:lnTo>
                  <a:pt x="32550" y="477989"/>
                </a:lnTo>
                <a:lnTo>
                  <a:pt x="51447" y="511695"/>
                </a:lnTo>
                <a:lnTo>
                  <a:pt x="75844" y="543077"/>
                </a:lnTo>
                <a:lnTo>
                  <a:pt x="105727" y="572122"/>
                </a:lnTo>
                <a:lnTo>
                  <a:pt x="141084" y="598805"/>
                </a:lnTo>
                <a:lnTo>
                  <a:pt x="237134" y="462013"/>
                </a:lnTo>
                <a:lnTo>
                  <a:pt x="219964" y="449567"/>
                </a:lnTo>
                <a:lnTo>
                  <a:pt x="204063" y="435610"/>
                </a:lnTo>
                <a:lnTo>
                  <a:pt x="175907" y="403237"/>
                </a:lnTo>
                <a:lnTo>
                  <a:pt x="156565" y="362737"/>
                </a:lnTo>
                <a:lnTo>
                  <a:pt x="150114" y="312102"/>
                </a:lnTo>
                <a:lnTo>
                  <a:pt x="151536" y="287680"/>
                </a:lnTo>
                <a:lnTo>
                  <a:pt x="162902" y="247129"/>
                </a:lnTo>
                <a:lnTo>
                  <a:pt x="199694" y="209067"/>
                </a:lnTo>
                <a:lnTo>
                  <a:pt x="234683" y="201726"/>
                </a:lnTo>
                <a:lnTo>
                  <a:pt x="259295" y="203225"/>
                </a:lnTo>
                <a:lnTo>
                  <a:pt x="306819" y="215277"/>
                </a:lnTo>
                <a:lnTo>
                  <a:pt x="352666" y="239255"/>
                </a:lnTo>
                <a:lnTo>
                  <a:pt x="400062" y="273354"/>
                </a:lnTo>
                <a:lnTo>
                  <a:pt x="450862" y="318223"/>
                </a:lnTo>
                <a:lnTo>
                  <a:pt x="480402" y="346989"/>
                </a:lnTo>
                <a:lnTo>
                  <a:pt x="513143" y="380339"/>
                </a:lnTo>
                <a:lnTo>
                  <a:pt x="549033" y="418185"/>
                </a:lnTo>
                <a:lnTo>
                  <a:pt x="579310" y="451065"/>
                </a:lnTo>
                <a:lnTo>
                  <a:pt x="610171" y="485317"/>
                </a:lnTo>
                <a:lnTo>
                  <a:pt x="641629" y="520954"/>
                </a:lnTo>
                <a:lnTo>
                  <a:pt x="673671" y="557961"/>
                </a:lnTo>
                <a:lnTo>
                  <a:pt x="706310" y="596353"/>
                </a:lnTo>
                <a:lnTo>
                  <a:pt x="765759" y="596353"/>
                </a:lnTo>
                <a:lnTo>
                  <a:pt x="765759" y="0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4290" y="8647876"/>
            <a:ext cx="368554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 marR="5080" indent="-911860">
              <a:lnSpc>
                <a:spcPct val="137300"/>
              </a:lnSpc>
              <a:spcBef>
                <a:spcPts val="100"/>
              </a:spcBef>
            </a:pP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Özel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Calibri"/>
                <a:cs typeface="Calibri"/>
              </a:rPr>
              <a:t>Eğitim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Rehberlik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Hizmetleri </a:t>
            </a:r>
            <a:r>
              <a:rPr sz="1900" b="1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Calibri"/>
                <a:cs typeface="Calibri"/>
              </a:rPr>
              <a:t>Müdürlüğü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7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5B879E"/>
                </a:solidFill>
                <a:latin typeface="Tahoma"/>
                <a:cs typeface="Tahoma"/>
              </a:rPr>
              <a:t>10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7299" y="767439"/>
            <a:ext cx="24625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20" dirty="0">
                <a:latin typeface="Calibri"/>
                <a:cs typeface="Calibri"/>
              </a:rPr>
              <a:t>BEP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60" dirty="0">
                <a:latin typeface="Calibri"/>
                <a:cs typeface="Calibri"/>
              </a:rPr>
              <a:t>Hazırlama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40" dirty="0">
                <a:latin typeface="Calibri"/>
                <a:cs typeface="Calibri"/>
              </a:rPr>
              <a:t>Aşamaları </a:t>
            </a:r>
            <a:r>
              <a:rPr sz="2600" i="1" spc="-180" dirty="0">
                <a:latin typeface="Calibri"/>
                <a:cs typeface="Calibri"/>
              </a:rPr>
              <a:t> </a:t>
            </a:r>
            <a:r>
              <a:rPr sz="2600" i="1" spc="-290" dirty="0">
                <a:latin typeface="Calibri"/>
                <a:cs typeface="Calibri"/>
              </a:rPr>
              <a:t>Nelerdir?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35281" y="1948455"/>
            <a:ext cx="3390900" cy="5129530"/>
            <a:chOff x="2135281" y="1948455"/>
            <a:chExt cx="3390900" cy="5129530"/>
          </a:xfrm>
        </p:grpSpPr>
        <p:sp>
          <p:nvSpPr>
            <p:cNvPr id="8" name="object 8"/>
            <p:cNvSpPr/>
            <p:nvPr/>
          </p:nvSpPr>
          <p:spPr>
            <a:xfrm>
              <a:off x="2241867" y="1948459"/>
              <a:ext cx="3177540" cy="1078865"/>
            </a:xfrm>
            <a:custGeom>
              <a:avLst/>
              <a:gdLst/>
              <a:ahLst/>
              <a:cxnLst/>
              <a:rect l="l" t="t" r="r" b="b"/>
              <a:pathLst>
                <a:path w="3177540" h="1078864">
                  <a:moveTo>
                    <a:pt x="3177260" y="194881"/>
                  </a:moveTo>
                  <a:lnTo>
                    <a:pt x="3172104" y="150202"/>
                  </a:lnTo>
                  <a:lnTo>
                    <a:pt x="3157448" y="109181"/>
                  </a:lnTo>
                  <a:lnTo>
                    <a:pt x="3134449" y="72999"/>
                  </a:lnTo>
                  <a:lnTo>
                    <a:pt x="3104261" y="42824"/>
                  </a:lnTo>
                  <a:lnTo>
                    <a:pt x="3068078" y="19812"/>
                  </a:lnTo>
                  <a:lnTo>
                    <a:pt x="3027070" y="5156"/>
                  </a:lnTo>
                  <a:lnTo>
                    <a:pt x="2982391" y="0"/>
                  </a:lnTo>
                  <a:lnTo>
                    <a:pt x="194881" y="0"/>
                  </a:lnTo>
                  <a:lnTo>
                    <a:pt x="150190" y="5156"/>
                  </a:lnTo>
                  <a:lnTo>
                    <a:pt x="109169" y="19812"/>
                  </a:lnTo>
                  <a:lnTo>
                    <a:pt x="72986" y="42824"/>
                  </a:lnTo>
                  <a:lnTo>
                    <a:pt x="42811" y="72999"/>
                  </a:lnTo>
                  <a:lnTo>
                    <a:pt x="19799" y="109181"/>
                  </a:lnTo>
                  <a:lnTo>
                    <a:pt x="5143" y="150202"/>
                  </a:lnTo>
                  <a:lnTo>
                    <a:pt x="0" y="194881"/>
                  </a:lnTo>
                  <a:lnTo>
                    <a:pt x="0" y="743610"/>
                  </a:lnTo>
                  <a:lnTo>
                    <a:pt x="1540827" y="743610"/>
                  </a:lnTo>
                  <a:lnTo>
                    <a:pt x="1540827" y="1078674"/>
                  </a:lnTo>
                  <a:lnTo>
                    <a:pt x="1636433" y="1078674"/>
                  </a:lnTo>
                  <a:lnTo>
                    <a:pt x="1636433" y="743610"/>
                  </a:lnTo>
                  <a:lnTo>
                    <a:pt x="3177260" y="743610"/>
                  </a:lnTo>
                  <a:lnTo>
                    <a:pt x="3177260" y="194881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5276" y="2566949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30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30">
                  <a:moveTo>
                    <a:pt x="3390442" y="0"/>
                  </a:moveTo>
                  <a:lnTo>
                    <a:pt x="3283851" y="0"/>
                  </a:lnTo>
                  <a:lnTo>
                    <a:pt x="3283851" y="125120"/>
                  </a:lnTo>
                  <a:lnTo>
                    <a:pt x="3390442" y="0"/>
                  </a:lnTo>
                  <a:close/>
                </a:path>
              </a:pathLst>
            </a:custGeom>
            <a:solidFill>
              <a:srgbClr val="C98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2695" y="3673525"/>
              <a:ext cx="95885" cy="388620"/>
            </a:xfrm>
            <a:custGeom>
              <a:avLst/>
              <a:gdLst/>
              <a:ahLst/>
              <a:cxnLst/>
              <a:rect l="l" t="t" r="r" b="b"/>
              <a:pathLst>
                <a:path w="95885" h="388620">
                  <a:moveTo>
                    <a:pt x="95605" y="0"/>
                  </a:moveTo>
                  <a:lnTo>
                    <a:pt x="0" y="0"/>
                  </a:lnTo>
                  <a:lnTo>
                    <a:pt x="0" y="388607"/>
                  </a:lnTo>
                  <a:lnTo>
                    <a:pt x="95605" y="388607"/>
                  </a:lnTo>
                  <a:lnTo>
                    <a:pt x="95605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2695" y="4672063"/>
              <a:ext cx="95885" cy="388620"/>
            </a:xfrm>
            <a:custGeom>
              <a:avLst/>
              <a:gdLst/>
              <a:ahLst/>
              <a:cxnLst/>
              <a:rect l="l" t="t" r="r" b="b"/>
              <a:pathLst>
                <a:path w="95885" h="388620">
                  <a:moveTo>
                    <a:pt x="95605" y="0"/>
                  </a:moveTo>
                  <a:lnTo>
                    <a:pt x="0" y="0"/>
                  </a:lnTo>
                  <a:lnTo>
                    <a:pt x="0" y="388607"/>
                  </a:lnTo>
                  <a:lnTo>
                    <a:pt x="95605" y="388607"/>
                  </a:lnTo>
                  <a:lnTo>
                    <a:pt x="95605" y="0"/>
                  </a:lnTo>
                  <a:close/>
                </a:path>
              </a:pathLst>
            </a:custGeom>
            <a:solidFill>
              <a:srgbClr val="E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2695" y="5670588"/>
              <a:ext cx="95885" cy="388620"/>
            </a:xfrm>
            <a:custGeom>
              <a:avLst/>
              <a:gdLst/>
              <a:ahLst/>
              <a:cxnLst/>
              <a:rect l="l" t="t" r="r" b="b"/>
              <a:pathLst>
                <a:path w="95885" h="388620">
                  <a:moveTo>
                    <a:pt x="95605" y="0"/>
                  </a:moveTo>
                  <a:lnTo>
                    <a:pt x="0" y="0"/>
                  </a:lnTo>
                  <a:lnTo>
                    <a:pt x="0" y="388607"/>
                  </a:lnTo>
                  <a:lnTo>
                    <a:pt x="95605" y="388607"/>
                  </a:lnTo>
                  <a:lnTo>
                    <a:pt x="95605" y="0"/>
                  </a:lnTo>
                  <a:close/>
                </a:path>
              </a:pathLst>
            </a:custGeom>
            <a:solidFill>
              <a:srgbClr val="82B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2695" y="6689039"/>
              <a:ext cx="95885" cy="388620"/>
            </a:xfrm>
            <a:custGeom>
              <a:avLst/>
              <a:gdLst/>
              <a:ahLst/>
              <a:cxnLst/>
              <a:rect l="l" t="t" r="r" b="b"/>
              <a:pathLst>
                <a:path w="95885" h="388620">
                  <a:moveTo>
                    <a:pt x="95605" y="0"/>
                  </a:moveTo>
                  <a:lnTo>
                    <a:pt x="0" y="0"/>
                  </a:lnTo>
                  <a:lnTo>
                    <a:pt x="0" y="388607"/>
                  </a:lnTo>
                  <a:lnTo>
                    <a:pt x="95605" y="388607"/>
                  </a:lnTo>
                  <a:lnTo>
                    <a:pt x="95605" y="0"/>
                  </a:lnTo>
                  <a:close/>
                </a:path>
              </a:pathLst>
            </a:custGeom>
            <a:solidFill>
              <a:srgbClr val="F9A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28815" y="1979091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100" spc="-350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3681" y="2216631"/>
            <a:ext cx="1740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FFFFFF"/>
                </a:solidFill>
                <a:latin typeface="Tahoma"/>
                <a:cs typeface="Tahoma"/>
              </a:rPr>
              <a:t>Öğr</a:t>
            </a:r>
            <a:r>
              <a:rPr sz="1100" spc="-145" dirty="0">
                <a:solidFill>
                  <a:srgbClr val="FFFFFF"/>
                </a:solidFill>
                <a:latin typeface="Tahoma"/>
                <a:cs typeface="Tahoma"/>
              </a:rPr>
              <a:t>enci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hakkında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bilgi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9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160" dirty="0">
                <a:solidFill>
                  <a:srgbClr val="FFFFFF"/>
                </a:solidFill>
                <a:latin typeface="Tahoma"/>
                <a:cs typeface="Tahoma"/>
              </a:rPr>
              <a:t>oplama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04821" y="2966899"/>
            <a:ext cx="3390900" cy="744220"/>
            <a:chOff x="2104821" y="2966899"/>
            <a:chExt cx="3390900" cy="744220"/>
          </a:xfrm>
        </p:grpSpPr>
        <p:sp>
          <p:nvSpPr>
            <p:cNvPr id="17" name="object 17"/>
            <p:cNvSpPr/>
            <p:nvPr/>
          </p:nvSpPr>
          <p:spPr>
            <a:xfrm>
              <a:off x="2211409" y="2966899"/>
              <a:ext cx="3177540" cy="744220"/>
            </a:xfrm>
            <a:custGeom>
              <a:avLst/>
              <a:gdLst/>
              <a:ahLst/>
              <a:cxnLst/>
              <a:rect l="l" t="t" r="r" b="b"/>
              <a:pathLst>
                <a:path w="3177540" h="744220">
                  <a:moveTo>
                    <a:pt x="2982379" y="0"/>
                  </a:moveTo>
                  <a:lnTo>
                    <a:pt x="194868" y="0"/>
                  </a:lnTo>
                  <a:lnTo>
                    <a:pt x="150188" y="5146"/>
                  </a:lnTo>
                  <a:lnTo>
                    <a:pt x="109171" y="19807"/>
                  </a:lnTo>
                  <a:lnTo>
                    <a:pt x="72989" y="42812"/>
                  </a:lnTo>
                  <a:lnTo>
                    <a:pt x="42811" y="72992"/>
                  </a:lnTo>
                  <a:lnTo>
                    <a:pt x="19807" y="109176"/>
                  </a:lnTo>
                  <a:lnTo>
                    <a:pt x="5146" y="150196"/>
                  </a:lnTo>
                  <a:lnTo>
                    <a:pt x="0" y="194881"/>
                  </a:lnTo>
                  <a:lnTo>
                    <a:pt x="0" y="743610"/>
                  </a:lnTo>
                  <a:lnTo>
                    <a:pt x="3177260" y="743610"/>
                  </a:lnTo>
                  <a:lnTo>
                    <a:pt x="3177260" y="194881"/>
                  </a:lnTo>
                  <a:lnTo>
                    <a:pt x="3172113" y="150196"/>
                  </a:lnTo>
                  <a:lnTo>
                    <a:pt x="3157453" y="109176"/>
                  </a:lnTo>
                  <a:lnTo>
                    <a:pt x="3134448" y="72992"/>
                  </a:lnTo>
                  <a:lnTo>
                    <a:pt x="3104268" y="42812"/>
                  </a:lnTo>
                  <a:lnTo>
                    <a:pt x="3068084" y="19807"/>
                  </a:lnTo>
                  <a:lnTo>
                    <a:pt x="3027064" y="5146"/>
                  </a:lnTo>
                  <a:lnTo>
                    <a:pt x="2982379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04821" y="3585400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29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29">
                  <a:moveTo>
                    <a:pt x="3390417" y="0"/>
                  </a:moveTo>
                  <a:lnTo>
                    <a:pt x="3283839" y="0"/>
                  </a:lnTo>
                  <a:lnTo>
                    <a:pt x="3283839" y="125120"/>
                  </a:lnTo>
                  <a:lnTo>
                    <a:pt x="3390417" y="0"/>
                  </a:lnTo>
                  <a:close/>
                </a:path>
              </a:pathLst>
            </a:custGeom>
            <a:solidFill>
              <a:srgbClr val="1A6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28842" y="3006713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100" spc="-245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3681" y="3244254"/>
            <a:ext cx="1732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FFFFFF"/>
                </a:solidFill>
                <a:latin typeface="Tahoma"/>
                <a:cs typeface="Tahoma"/>
              </a:rPr>
              <a:t>Eğitse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70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60" dirty="0">
                <a:solidFill>
                  <a:srgbClr val="FFFFFF"/>
                </a:solidFill>
                <a:latin typeface="Tahoma"/>
                <a:cs typeface="Tahoma"/>
              </a:rPr>
              <a:t>mansın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değerlendir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ilmesi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36792" y="3985329"/>
            <a:ext cx="3390900" cy="744220"/>
            <a:chOff x="2136792" y="3985329"/>
            <a:chExt cx="3390900" cy="744220"/>
          </a:xfrm>
        </p:grpSpPr>
        <p:sp>
          <p:nvSpPr>
            <p:cNvPr id="22" name="object 22"/>
            <p:cNvSpPr/>
            <p:nvPr/>
          </p:nvSpPr>
          <p:spPr>
            <a:xfrm>
              <a:off x="2243334" y="3985329"/>
              <a:ext cx="3177540" cy="744220"/>
            </a:xfrm>
            <a:custGeom>
              <a:avLst/>
              <a:gdLst/>
              <a:ahLst/>
              <a:cxnLst/>
              <a:rect l="l" t="t" r="r" b="b"/>
              <a:pathLst>
                <a:path w="3177540" h="744220">
                  <a:moveTo>
                    <a:pt x="2982379" y="0"/>
                  </a:moveTo>
                  <a:lnTo>
                    <a:pt x="194868" y="0"/>
                  </a:lnTo>
                  <a:lnTo>
                    <a:pt x="150188" y="5146"/>
                  </a:lnTo>
                  <a:lnTo>
                    <a:pt x="109171" y="19807"/>
                  </a:lnTo>
                  <a:lnTo>
                    <a:pt x="72989" y="42812"/>
                  </a:lnTo>
                  <a:lnTo>
                    <a:pt x="42811" y="72992"/>
                  </a:lnTo>
                  <a:lnTo>
                    <a:pt x="19807" y="109176"/>
                  </a:lnTo>
                  <a:lnTo>
                    <a:pt x="5146" y="150196"/>
                  </a:lnTo>
                  <a:lnTo>
                    <a:pt x="0" y="194881"/>
                  </a:lnTo>
                  <a:lnTo>
                    <a:pt x="0" y="743610"/>
                  </a:lnTo>
                  <a:lnTo>
                    <a:pt x="3177260" y="743610"/>
                  </a:lnTo>
                  <a:lnTo>
                    <a:pt x="3177260" y="194881"/>
                  </a:lnTo>
                  <a:lnTo>
                    <a:pt x="3172113" y="150196"/>
                  </a:lnTo>
                  <a:lnTo>
                    <a:pt x="3157453" y="109176"/>
                  </a:lnTo>
                  <a:lnTo>
                    <a:pt x="3134448" y="72992"/>
                  </a:lnTo>
                  <a:lnTo>
                    <a:pt x="3104268" y="42812"/>
                  </a:lnTo>
                  <a:lnTo>
                    <a:pt x="3068084" y="19807"/>
                  </a:lnTo>
                  <a:lnTo>
                    <a:pt x="3027064" y="5146"/>
                  </a:lnTo>
                  <a:lnTo>
                    <a:pt x="2982379" y="0"/>
                  </a:lnTo>
                  <a:close/>
                </a:path>
              </a:pathLst>
            </a:custGeom>
            <a:solidFill>
              <a:srgbClr val="E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36787" y="4603851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29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29">
                  <a:moveTo>
                    <a:pt x="3390379" y="0"/>
                  </a:moveTo>
                  <a:lnTo>
                    <a:pt x="3283801" y="0"/>
                  </a:lnTo>
                  <a:lnTo>
                    <a:pt x="3283801" y="125120"/>
                  </a:lnTo>
                  <a:lnTo>
                    <a:pt x="3390379" y="0"/>
                  </a:lnTo>
                  <a:close/>
                </a:path>
              </a:pathLst>
            </a:custGeom>
            <a:solidFill>
              <a:srgbClr val="A83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28842" y="4025143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100" spc="-245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1348" y="4262683"/>
            <a:ext cx="2005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Öncelikl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öğ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95" dirty="0">
                <a:solidFill>
                  <a:srgbClr val="FFFFFF"/>
                </a:solidFill>
                <a:latin typeface="Tahoma"/>
                <a:cs typeface="Tahoma"/>
              </a:rPr>
              <a:t>enme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ihti</a:t>
            </a:r>
            <a:r>
              <a:rPr sz="1100" spc="-1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açlarının </a:t>
            </a: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belirlenmesi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125291" y="5003794"/>
            <a:ext cx="3390900" cy="744220"/>
            <a:chOff x="2125291" y="5003794"/>
            <a:chExt cx="3390900" cy="744220"/>
          </a:xfrm>
        </p:grpSpPr>
        <p:sp>
          <p:nvSpPr>
            <p:cNvPr id="27" name="object 27"/>
            <p:cNvSpPr/>
            <p:nvPr/>
          </p:nvSpPr>
          <p:spPr>
            <a:xfrm>
              <a:off x="2231721" y="5003794"/>
              <a:ext cx="3177540" cy="744220"/>
            </a:xfrm>
            <a:custGeom>
              <a:avLst/>
              <a:gdLst/>
              <a:ahLst/>
              <a:cxnLst/>
              <a:rect l="l" t="t" r="r" b="b"/>
              <a:pathLst>
                <a:path w="3177540" h="744220">
                  <a:moveTo>
                    <a:pt x="2982391" y="0"/>
                  </a:moveTo>
                  <a:lnTo>
                    <a:pt x="194868" y="0"/>
                  </a:lnTo>
                  <a:lnTo>
                    <a:pt x="150188" y="5146"/>
                  </a:lnTo>
                  <a:lnTo>
                    <a:pt x="109171" y="19805"/>
                  </a:lnTo>
                  <a:lnTo>
                    <a:pt x="72989" y="42807"/>
                  </a:lnTo>
                  <a:lnTo>
                    <a:pt x="42811" y="72984"/>
                  </a:lnTo>
                  <a:lnTo>
                    <a:pt x="19807" y="109166"/>
                  </a:lnTo>
                  <a:lnTo>
                    <a:pt x="5146" y="150184"/>
                  </a:lnTo>
                  <a:lnTo>
                    <a:pt x="0" y="194868"/>
                  </a:lnTo>
                  <a:lnTo>
                    <a:pt x="0" y="743597"/>
                  </a:lnTo>
                  <a:lnTo>
                    <a:pt x="3177260" y="743597"/>
                  </a:lnTo>
                  <a:lnTo>
                    <a:pt x="3177260" y="194868"/>
                  </a:lnTo>
                  <a:lnTo>
                    <a:pt x="3172113" y="150184"/>
                  </a:lnTo>
                  <a:lnTo>
                    <a:pt x="3157453" y="109166"/>
                  </a:lnTo>
                  <a:lnTo>
                    <a:pt x="3134449" y="72984"/>
                  </a:lnTo>
                  <a:lnTo>
                    <a:pt x="3104270" y="42807"/>
                  </a:lnTo>
                  <a:lnTo>
                    <a:pt x="3068088" y="19805"/>
                  </a:lnTo>
                  <a:lnTo>
                    <a:pt x="3027072" y="5146"/>
                  </a:lnTo>
                  <a:lnTo>
                    <a:pt x="2982391" y="0"/>
                  </a:lnTo>
                  <a:close/>
                </a:path>
              </a:pathLst>
            </a:custGeom>
            <a:solidFill>
              <a:srgbClr val="82B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5281" y="5622277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29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29">
                  <a:moveTo>
                    <a:pt x="3390442" y="0"/>
                  </a:moveTo>
                  <a:lnTo>
                    <a:pt x="3283851" y="0"/>
                  </a:lnTo>
                  <a:lnTo>
                    <a:pt x="3283851" y="125120"/>
                  </a:lnTo>
                  <a:lnTo>
                    <a:pt x="3390442" y="0"/>
                  </a:lnTo>
                  <a:close/>
                </a:path>
              </a:pathLst>
            </a:custGeom>
            <a:solidFill>
              <a:srgbClr val="106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28842" y="5051592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100" spc="-245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1866" y="5205313"/>
            <a:ext cx="18243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 marR="5080" indent="-628650">
              <a:lnSpc>
                <a:spcPct val="100000"/>
              </a:lnSpc>
              <a:spcBef>
                <a:spcPts val="100"/>
              </a:spcBef>
            </a:pPr>
            <a:r>
              <a:rPr sz="1100" spc="-20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r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öğ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95" dirty="0">
                <a:solidFill>
                  <a:srgbClr val="FFFFFF"/>
                </a:solidFill>
                <a:latin typeface="Tahoma"/>
                <a:cs typeface="Tahoma"/>
              </a:rPr>
              <a:t>enme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ihti</a:t>
            </a:r>
            <a:r>
              <a:rPr sz="1100" spc="-1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acına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öneli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55" dirty="0">
                <a:solidFill>
                  <a:srgbClr val="FFFFFF"/>
                </a:solidFill>
                <a:latin typeface="Tahoma"/>
                <a:cs typeface="Tahoma"/>
              </a:rPr>
              <a:t>amaç  </a:t>
            </a: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belirlenmesi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30296" y="6022229"/>
            <a:ext cx="3390900" cy="744220"/>
            <a:chOff x="2130296" y="6022229"/>
            <a:chExt cx="3390900" cy="744220"/>
          </a:xfrm>
        </p:grpSpPr>
        <p:sp>
          <p:nvSpPr>
            <p:cNvPr id="32" name="object 32"/>
            <p:cNvSpPr/>
            <p:nvPr/>
          </p:nvSpPr>
          <p:spPr>
            <a:xfrm>
              <a:off x="2236737" y="6022229"/>
              <a:ext cx="3177540" cy="744220"/>
            </a:xfrm>
            <a:custGeom>
              <a:avLst/>
              <a:gdLst/>
              <a:ahLst/>
              <a:cxnLst/>
              <a:rect l="l" t="t" r="r" b="b"/>
              <a:pathLst>
                <a:path w="3177540" h="744220">
                  <a:moveTo>
                    <a:pt x="2982391" y="0"/>
                  </a:moveTo>
                  <a:lnTo>
                    <a:pt x="194868" y="0"/>
                  </a:lnTo>
                  <a:lnTo>
                    <a:pt x="150188" y="5147"/>
                  </a:lnTo>
                  <a:lnTo>
                    <a:pt x="109171" y="19809"/>
                  </a:lnTo>
                  <a:lnTo>
                    <a:pt x="72989" y="42816"/>
                  </a:lnTo>
                  <a:lnTo>
                    <a:pt x="42811" y="72997"/>
                  </a:lnTo>
                  <a:lnTo>
                    <a:pt x="19807" y="109182"/>
                  </a:lnTo>
                  <a:lnTo>
                    <a:pt x="5146" y="150200"/>
                  </a:lnTo>
                  <a:lnTo>
                    <a:pt x="0" y="194881"/>
                  </a:lnTo>
                  <a:lnTo>
                    <a:pt x="0" y="743610"/>
                  </a:lnTo>
                  <a:lnTo>
                    <a:pt x="3177260" y="743610"/>
                  </a:lnTo>
                  <a:lnTo>
                    <a:pt x="3177260" y="194881"/>
                  </a:lnTo>
                  <a:lnTo>
                    <a:pt x="3172113" y="150200"/>
                  </a:lnTo>
                  <a:lnTo>
                    <a:pt x="3157453" y="109182"/>
                  </a:lnTo>
                  <a:lnTo>
                    <a:pt x="3134449" y="72997"/>
                  </a:lnTo>
                  <a:lnTo>
                    <a:pt x="3104270" y="42816"/>
                  </a:lnTo>
                  <a:lnTo>
                    <a:pt x="3068088" y="19809"/>
                  </a:lnTo>
                  <a:lnTo>
                    <a:pt x="3027072" y="5147"/>
                  </a:lnTo>
                  <a:lnTo>
                    <a:pt x="2982391" y="0"/>
                  </a:lnTo>
                  <a:close/>
                </a:path>
              </a:pathLst>
            </a:custGeom>
            <a:solidFill>
              <a:srgbClr val="F9A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30285" y="6640728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29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29">
                  <a:moveTo>
                    <a:pt x="3390442" y="0"/>
                  </a:moveTo>
                  <a:lnTo>
                    <a:pt x="3283851" y="0"/>
                  </a:lnTo>
                  <a:lnTo>
                    <a:pt x="3283851" y="125120"/>
                  </a:lnTo>
                  <a:lnTo>
                    <a:pt x="3390442" y="0"/>
                  </a:lnTo>
                  <a:close/>
                </a:path>
              </a:pathLst>
            </a:custGeom>
            <a:solidFill>
              <a:srgbClr val="F79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28842" y="6034880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100" spc="-245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17835" y="6188600"/>
            <a:ext cx="181228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0"/>
              </a:spcBef>
            </a:pPr>
            <a:r>
              <a:rPr sz="1100" spc="-165" dirty="0">
                <a:solidFill>
                  <a:srgbClr val="FFFFFF"/>
                </a:solidFill>
                <a:latin typeface="Tahoma"/>
                <a:cs typeface="Tahoma"/>
              </a:rPr>
              <a:t>Amaçla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öneli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sz="1100" spc="-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eji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ynakların  </a:t>
            </a: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belirlenmesi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30296" y="7040675"/>
            <a:ext cx="3390900" cy="744220"/>
            <a:chOff x="2130296" y="7040675"/>
            <a:chExt cx="3390900" cy="744220"/>
          </a:xfrm>
        </p:grpSpPr>
        <p:sp>
          <p:nvSpPr>
            <p:cNvPr id="37" name="object 37"/>
            <p:cNvSpPr/>
            <p:nvPr/>
          </p:nvSpPr>
          <p:spPr>
            <a:xfrm>
              <a:off x="2236737" y="7040675"/>
              <a:ext cx="3177540" cy="744220"/>
            </a:xfrm>
            <a:custGeom>
              <a:avLst/>
              <a:gdLst/>
              <a:ahLst/>
              <a:cxnLst/>
              <a:rect l="l" t="t" r="r" b="b"/>
              <a:pathLst>
                <a:path w="3177540" h="744220">
                  <a:moveTo>
                    <a:pt x="2982391" y="0"/>
                  </a:moveTo>
                  <a:lnTo>
                    <a:pt x="194868" y="0"/>
                  </a:lnTo>
                  <a:lnTo>
                    <a:pt x="150188" y="5146"/>
                  </a:lnTo>
                  <a:lnTo>
                    <a:pt x="109171" y="19807"/>
                  </a:lnTo>
                  <a:lnTo>
                    <a:pt x="72989" y="42812"/>
                  </a:lnTo>
                  <a:lnTo>
                    <a:pt x="42811" y="72992"/>
                  </a:lnTo>
                  <a:lnTo>
                    <a:pt x="19807" y="109176"/>
                  </a:lnTo>
                  <a:lnTo>
                    <a:pt x="5146" y="150196"/>
                  </a:lnTo>
                  <a:lnTo>
                    <a:pt x="0" y="194881"/>
                  </a:lnTo>
                  <a:lnTo>
                    <a:pt x="0" y="743610"/>
                  </a:lnTo>
                  <a:lnTo>
                    <a:pt x="3177260" y="743610"/>
                  </a:lnTo>
                  <a:lnTo>
                    <a:pt x="3177260" y="194881"/>
                  </a:lnTo>
                  <a:lnTo>
                    <a:pt x="3172113" y="150196"/>
                  </a:lnTo>
                  <a:lnTo>
                    <a:pt x="3157453" y="109176"/>
                  </a:lnTo>
                  <a:lnTo>
                    <a:pt x="3134449" y="72992"/>
                  </a:lnTo>
                  <a:lnTo>
                    <a:pt x="3104270" y="42812"/>
                  </a:lnTo>
                  <a:lnTo>
                    <a:pt x="3068088" y="19807"/>
                  </a:lnTo>
                  <a:lnTo>
                    <a:pt x="3027072" y="5146"/>
                  </a:lnTo>
                  <a:lnTo>
                    <a:pt x="2982391" y="0"/>
                  </a:lnTo>
                  <a:close/>
                </a:path>
              </a:pathLst>
            </a:custGeom>
            <a:solidFill>
              <a:srgbClr val="ED7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0285" y="7659166"/>
              <a:ext cx="3390900" cy="125730"/>
            </a:xfrm>
            <a:custGeom>
              <a:avLst/>
              <a:gdLst/>
              <a:ahLst/>
              <a:cxnLst/>
              <a:rect l="l" t="t" r="r" b="b"/>
              <a:pathLst>
                <a:path w="3390900" h="125729">
                  <a:moveTo>
                    <a:pt x="106591" y="0"/>
                  </a:moveTo>
                  <a:lnTo>
                    <a:pt x="0" y="0"/>
                  </a:lnTo>
                  <a:lnTo>
                    <a:pt x="106591" y="125120"/>
                  </a:lnTo>
                  <a:lnTo>
                    <a:pt x="106591" y="0"/>
                  </a:lnTo>
                  <a:close/>
                </a:path>
                <a:path w="3390900" h="125729">
                  <a:moveTo>
                    <a:pt x="3390442" y="0"/>
                  </a:moveTo>
                  <a:lnTo>
                    <a:pt x="3283851" y="0"/>
                  </a:lnTo>
                  <a:lnTo>
                    <a:pt x="3283851" y="125120"/>
                  </a:lnTo>
                  <a:lnTo>
                    <a:pt x="3390442" y="0"/>
                  </a:lnTo>
                  <a:close/>
                </a:path>
              </a:pathLst>
            </a:custGeom>
            <a:solidFill>
              <a:srgbClr val="EA4C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28842" y="7053327"/>
            <a:ext cx="457200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100" spc="-245" dirty="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3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spc="-295" dirty="0">
                <a:solidFill>
                  <a:srgbClr val="FFFFFF"/>
                </a:solidFill>
                <a:latin typeface="Tahoma"/>
                <a:cs typeface="Tahoma"/>
              </a:rPr>
              <a:t>dım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20631" y="7318029"/>
            <a:ext cx="20929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BEP’in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60" dirty="0">
                <a:solidFill>
                  <a:srgbClr val="FFFFFF"/>
                </a:solidFill>
                <a:latin typeface="Tahoma"/>
                <a:cs typeface="Tahoma"/>
              </a:rPr>
              <a:t>değer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lendi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ilmesi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için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ih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belir</a:t>
            </a:r>
            <a:r>
              <a:rPr sz="1100" spc="-150" dirty="0">
                <a:solidFill>
                  <a:srgbClr val="FFFFFF"/>
                </a:solidFill>
                <a:latin typeface="Tahoma"/>
                <a:cs typeface="Tahoma"/>
              </a:rPr>
              <a:t>lenmesi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1581" y="8005267"/>
            <a:ext cx="158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Ųekil 1. </a:t>
            </a:r>
            <a:r>
              <a:rPr sz="1200" spc="-120" dirty="0">
                <a:solidFill>
                  <a:srgbClr val="5B879E"/>
                </a:solidFill>
                <a:latin typeface="Calibri"/>
                <a:cs typeface="Calibri"/>
              </a:rPr>
              <a:t>BEP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5B879E"/>
                </a:solidFill>
                <a:latin typeface="Calibri"/>
                <a:cs typeface="Calibri"/>
              </a:rPr>
              <a:t>Hazırlama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45" dirty="0">
                <a:solidFill>
                  <a:srgbClr val="5B879E"/>
                </a:solidFill>
                <a:latin typeface="Calibri"/>
                <a:cs typeface="Calibri"/>
              </a:rPr>
              <a:t>Aşamaları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7371" y="8810549"/>
            <a:ext cx="585787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hazırlama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1’de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gösterildiği gibi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altı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aşamadan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oluşur:</a:t>
            </a:r>
            <a:endParaRPr sz="1200">
              <a:latin typeface="Arial"/>
              <a:cs typeface="Arial"/>
            </a:endParaRPr>
          </a:p>
          <a:p>
            <a:pPr marL="480695" marR="5080" indent="-360045">
              <a:lnSpc>
                <a:spcPct val="111100"/>
              </a:lnSpc>
              <a:spcBef>
                <a:spcPts val="850"/>
              </a:spcBef>
              <a:tabLst>
                <a:tab pos="480059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(1)	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İlk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hakkında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gerekli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kişisel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bil-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gilerin</a:t>
            </a:r>
            <a:r>
              <a:rPr sz="12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toplanması</a:t>
            </a:r>
            <a:r>
              <a:rPr sz="12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gerekmektedir.</a:t>
            </a:r>
            <a:r>
              <a:rPr sz="12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12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2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ilgili: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85599" y="1533603"/>
            <a:ext cx="4946650" cy="0"/>
          </a:xfrm>
          <a:custGeom>
            <a:avLst/>
            <a:gdLst/>
            <a:ahLst/>
            <a:cxnLst/>
            <a:rect l="l" t="t" r="r" b="b"/>
            <a:pathLst>
              <a:path w="4946650">
                <a:moveTo>
                  <a:pt x="0" y="0"/>
                </a:moveTo>
                <a:lnTo>
                  <a:pt x="4946396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924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5B879E"/>
                </a:solidFill>
                <a:latin typeface="Tahoma"/>
                <a:cs typeface="Tahoma"/>
              </a:rPr>
              <a:t>1</a:t>
            </a: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0</a:t>
            </a:r>
            <a:r>
              <a:rPr sz="1100" spc="-145" dirty="0">
                <a:solidFill>
                  <a:srgbClr val="5B879E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998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BÖLÜM-7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3173" y="1421981"/>
            <a:ext cx="5826125" cy="4164329"/>
          </a:xfrm>
          <a:custGeom>
            <a:avLst/>
            <a:gdLst/>
            <a:ahLst/>
            <a:cxnLst/>
            <a:rect l="l" t="t" r="r" b="b"/>
            <a:pathLst>
              <a:path w="5826125" h="4164329">
                <a:moveTo>
                  <a:pt x="5825655" y="0"/>
                </a:moveTo>
                <a:lnTo>
                  <a:pt x="0" y="0"/>
                </a:lnTo>
                <a:lnTo>
                  <a:pt x="0" y="4163847"/>
                </a:lnTo>
                <a:lnTo>
                  <a:pt x="5825655" y="4163847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3174" y="1421978"/>
            <a:ext cx="5826125" cy="4164329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Gözlemciler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Arası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Güvenirlik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Hesaplaması: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5819800"/>
            <a:ext cx="5832475" cy="360045"/>
          </a:xfrm>
          <a:custGeom>
            <a:avLst/>
            <a:gdLst/>
            <a:ahLst/>
            <a:cxnLst/>
            <a:rect l="l" t="t" r="r" b="b"/>
            <a:pathLst>
              <a:path w="5832475" h="360045">
                <a:moveTo>
                  <a:pt x="5832005" y="0"/>
                </a:moveTo>
                <a:lnTo>
                  <a:pt x="0" y="0"/>
                </a:lnTo>
                <a:lnTo>
                  <a:pt x="0" y="359994"/>
                </a:lnTo>
                <a:lnTo>
                  <a:pt x="5832005" y="359994"/>
                </a:lnTo>
                <a:lnTo>
                  <a:pt x="5832005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7553" y="5863849"/>
            <a:ext cx="6369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BÖLÜM-8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6824" y="6338603"/>
            <a:ext cx="5832475" cy="3678554"/>
            <a:chOff x="896824" y="6338603"/>
            <a:chExt cx="5832475" cy="3678554"/>
          </a:xfrm>
        </p:grpSpPr>
        <p:sp>
          <p:nvSpPr>
            <p:cNvPr id="12" name="object 12"/>
            <p:cNvSpPr/>
            <p:nvPr/>
          </p:nvSpPr>
          <p:spPr>
            <a:xfrm>
              <a:off x="903173" y="6341783"/>
              <a:ext cx="5819775" cy="3672204"/>
            </a:xfrm>
            <a:custGeom>
              <a:avLst/>
              <a:gdLst/>
              <a:ahLst/>
              <a:cxnLst/>
              <a:rect l="l" t="t" r="r" b="b"/>
              <a:pathLst>
                <a:path w="5819775" h="3672204">
                  <a:moveTo>
                    <a:pt x="5819305" y="0"/>
                  </a:moveTo>
                  <a:lnTo>
                    <a:pt x="0" y="0"/>
                  </a:lnTo>
                  <a:lnTo>
                    <a:pt x="0" y="3672052"/>
                  </a:lnTo>
                  <a:lnTo>
                    <a:pt x="5819305" y="3672052"/>
                  </a:lnTo>
                  <a:lnTo>
                    <a:pt x="5819305" y="0"/>
                  </a:lnTo>
                  <a:close/>
                </a:path>
              </a:pathLst>
            </a:custGeom>
            <a:solidFill>
              <a:srgbClr val="DF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999" y="6341778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3174" y="6344950"/>
              <a:ext cx="0" cy="3665854"/>
            </a:xfrm>
            <a:custGeom>
              <a:avLst/>
              <a:gdLst/>
              <a:ahLst/>
              <a:cxnLst/>
              <a:rect l="l" t="t" r="r" b="b"/>
              <a:pathLst>
                <a:path h="3665854">
                  <a:moveTo>
                    <a:pt x="0" y="366570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2474" y="6344950"/>
              <a:ext cx="0" cy="3665854"/>
            </a:xfrm>
            <a:custGeom>
              <a:avLst/>
              <a:gdLst/>
              <a:ahLst/>
              <a:cxnLst/>
              <a:rect l="l" t="t" r="r" b="b"/>
              <a:pathLst>
                <a:path h="3665854">
                  <a:moveTo>
                    <a:pt x="0" y="366570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9999" y="10013827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3974" y="6639845"/>
            <a:ext cx="573087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100" b="1" spc="-100" dirty="0">
                <a:solidFill>
                  <a:srgbClr val="231F20"/>
                </a:solidFill>
                <a:latin typeface="Calibri"/>
                <a:cs typeface="Calibri"/>
              </a:rPr>
              <a:t>Aile </a:t>
            </a:r>
            <a:r>
              <a:rPr sz="1100" b="1" spc="-90" dirty="0">
                <a:solidFill>
                  <a:srgbClr val="231F20"/>
                </a:solidFill>
                <a:latin typeface="Calibri"/>
                <a:cs typeface="Calibri"/>
              </a:rPr>
              <a:t>Bilgilendirme </a:t>
            </a:r>
            <a:r>
              <a:rPr sz="1100" b="1" spc="-114" dirty="0">
                <a:solidFill>
                  <a:srgbClr val="231F20"/>
                </a:solidFill>
                <a:latin typeface="Calibri"/>
                <a:cs typeface="Calibri"/>
              </a:rPr>
              <a:t>Formu:</a:t>
            </a:r>
            <a:endParaRPr sz="1100">
              <a:latin typeface="Calibri"/>
              <a:cs typeface="Calibri"/>
            </a:endParaRPr>
          </a:p>
          <a:p>
            <a:pPr marR="5080" algn="just">
              <a:lnSpc>
                <a:spcPct val="115199"/>
              </a:lnSpc>
              <a:spcBef>
                <a:spcPts val="850"/>
              </a:spcBef>
            </a:pP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Çocuğumun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problem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davranışlarıyla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ilgili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olarak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hazırlanan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Programı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yazılı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planını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gözden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geçirdim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yöntemleri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hakkında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bilgilendirildim.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Programın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potansiyel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faydalarına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ilişkin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açıklamalar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birlikte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olası</a:t>
            </a:r>
            <a:r>
              <a:rPr sz="11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risklerle</a:t>
            </a:r>
            <a:r>
              <a:rPr sz="11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ilgili</a:t>
            </a:r>
            <a:r>
              <a:rPr sz="11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yöntemleri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hakkında</a:t>
            </a:r>
            <a:r>
              <a:rPr sz="11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bilgilendirildim.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3974" y="7929137"/>
            <a:ext cx="14770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Adı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Soyadı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(Anne/Baba/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asal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Vasi)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2212" y="7929137"/>
            <a:ext cx="1069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arih: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........../........../20......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3974" y="8230190"/>
            <a:ext cx="306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İMZASI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12471" y="1529438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8001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174" y="1421978"/>
            <a:ext cx="5819775" cy="3844290"/>
          </a:xfrm>
          <a:prstGeom prst="rect">
            <a:avLst/>
          </a:prstGeom>
          <a:solidFill>
            <a:srgbClr val="DFE3E8"/>
          </a:solidFill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100" b="1" spc="-80" dirty="0">
                <a:solidFill>
                  <a:srgbClr val="231F20"/>
                </a:solidFill>
                <a:latin typeface="Calibri"/>
                <a:cs typeface="Calibri"/>
              </a:rPr>
              <a:t>Davranıi</a:t>
            </a:r>
            <a:r>
              <a:rPr sz="11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80" dirty="0">
                <a:solidFill>
                  <a:srgbClr val="231F20"/>
                </a:solidFill>
                <a:latin typeface="Calibri"/>
                <a:cs typeface="Calibri"/>
              </a:rPr>
              <a:t>Değiitirme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Calibri"/>
                <a:cs typeface="Calibri"/>
              </a:rPr>
              <a:t>Programının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Calibri"/>
                <a:cs typeface="Calibri"/>
              </a:rPr>
              <a:t>Sonlandırılması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spc="-105" dirty="0">
                <a:solidFill>
                  <a:srgbClr val="231F20"/>
                </a:solidFill>
                <a:latin typeface="Calibri"/>
                <a:cs typeface="Calibri"/>
              </a:rPr>
              <a:t>Sonlandırma</a:t>
            </a:r>
            <a:r>
              <a:rPr sz="11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Calibri"/>
                <a:cs typeface="Calibri"/>
              </a:rPr>
              <a:t>Tarih</a:t>
            </a:r>
            <a:r>
              <a:rPr sz="11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Calibri"/>
                <a:cs typeface="Calibri"/>
              </a:rPr>
              <a:t>:...................................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50800" marR="73660">
              <a:lnSpc>
                <a:spcPct val="100000"/>
              </a:lnSpc>
            </a:pP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Grafiğe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aktarılan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Performans,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genelleme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verileri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karşılaştırılarak,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davranışa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ilişkin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aşağıdaki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sonuçlardan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birine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karar </a:t>
            </a:r>
            <a:r>
              <a:rPr sz="1100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verilir.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----Ön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değerlendirme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verileri,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çocuğun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0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programa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ihtiyacı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olmadığını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gösterdi.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----Öğrenci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programın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hedefini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karşıladı.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----Genelleme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gerçekleşti.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----Davranış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seviyede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sürdürüldü.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----Program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istenilen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sonucu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sağlamadı,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yerine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başka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program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geliştirilecek.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2338070" algn="l"/>
              </a:tabLst>
            </a:pP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----Program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geçici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olarak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’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kadar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sonlandırıldı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3826510" algn="l"/>
              </a:tabLst>
            </a:pP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----Diğer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(açıklama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yazın)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001" y="5500217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BÖLÜM-10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7999" y="6022195"/>
          <a:ext cx="5832475" cy="312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85"/>
                <a:gridCol w="1167130"/>
                <a:gridCol w="1663700"/>
                <a:gridCol w="1730375"/>
              </a:tblGrid>
              <a:tr h="548005">
                <a:tc gridSpan="4">
                  <a:txBody>
                    <a:bodyPr/>
                    <a:lstStyle/>
                    <a:p>
                      <a:pPr marL="50800" marR="3594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Değiitirme</a:t>
                      </a:r>
                      <a:r>
                        <a:rPr sz="110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Programının</a:t>
                      </a:r>
                      <a:r>
                        <a:rPr sz="1100" b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100" b="1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Geçirilmesi</a:t>
                      </a:r>
                      <a:r>
                        <a:rPr sz="110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b="1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Değerlendirilmesi:</a:t>
                      </a:r>
                      <a:r>
                        <a:rPr sz="1100" b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hazırlanmasında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üyeleri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uzmanları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tarafından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geçirilerek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solidFill>
                      <a:srgbClr val="DFE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Uzmanı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13435" algn="r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6350">
                      <a:solidFill>
                        <a:srgbClr val="5B879E"/>
                      </a:solidFill>
                      <a:prstDash val="solid"/>
                    </a:lnR>
                    <a:solidFill>
                      <a:srgbClr val="DFE3E8"/>
                    </a:solidFill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65505" algn="r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6350">
                      <a:solidFill>
                        <a:srgbClr val="5B879E"/>
                      </a:solidFill>
                      <a:prstDash val="solid"/>
                    </a:lnR>
                    <a:solidFill>
                      <a:srgbClr val="DFE3E8"/>
                    </a:solidFill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Uygulayıcısı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35660" algn="r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6350">
                      <a:solidFill>
                        <a:srgbClr val="5B879E"/>
                      </a:solidFill>
                      <a:prstDash val="solid"/>
                    </a:lnR>
                    <a:solidFill>
                      <a:srgbClr val="DFE3E8"/>
                    </a:solidFill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6350">
                      <a:solidFill>
                        <a:srgbClr val="5B879E"/>
                      </a:solidFill>
                      <a:prstDash val="solid"/>
                    </a:lnR>
                    <a:solidFill>
                      <a:srgbClr val="DFE3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......../......../20......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6350">
                      <a:solidFill>
                        <a:srgbClr val="5B879E"/>
                      </a:solidFill>
                      <a:prstDash val="solid"/>
                    </a:lnR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15210" y="9150039"/>
            <a:ext cx="6388100" cy="12611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spc="-200" dirty="0">
                <a:solidFill>
                  <a:srgbClr val="231F20"/>
                </a:solidFill>
                <a:latin typeface="Calibri"/>
                <a:cs typeface="Calibri"/>
              </a:rPr>
              <a:t>*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Alan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5" dirty="0">
                <a:solidFill>
                  <a:srgbClr val="231F20"/>
                </a:solidFill>
                <a:latin typeface="Calibri"/>
                <a:cs typeface="Calibri"/>
              </a:rPr>
              <a:t>Uzmanı: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Programının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hazırlanması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04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uygulanmasında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destek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resmî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5" dirty="0">
                <a:solidFill>
                  <a:srgbClr val="231F20"/>
                </a:solidFill>
                <a:latin typeface="Calibri"/>
                <a:cs typeface="Calibri"/>
              </a:rPr>
              <a:t>veya</a:t>
            </a:r>
            <a:r>
              <a:rPr sz="11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kurumlarda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görev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5" dirty="0">
                <a:solidFill>
                  <a:srgbClr val="231F20"/>
                </a:solidFill>
                <a:latin typeface="Calibri"/>
                <a:cs typeface="Calibri"/>
              </a:rPr>
              <a:t>yapan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özel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0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uzmanı.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00" spc="-200" dirty="0">
                <a:solidFill>
                  <a:srgbClr val="231F20"/>
                </a:solidFill>
                <a:latin typeface="Calibri"/>
                <a:cs typeface="Calibri"/>
              </a:rPr>
              <a:t>**</a:t>
            </a:r>
            <a:r>
              <a:rPr sz="11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04" dirty="0">
                <a:solidFill>
                  <a:srgbClr val="231F20"/>
                </a:solidFill>
                <a:latin typeface="Calibri"/>
                <a:cs typeface="Calibri"/>
              </a:rPr>
              <a:t>Program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Danıimanı: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Programının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hazırlanması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04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uygulanmasında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destek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özel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0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alanında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görev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5" dirty="0">
                <a:solidFill>
                  <a:srgbClr val="231F20"/>
                </a:solidFill>
                <a:latin typeface="Calibri"/>
                <a:cs typeface="Calibri"/>
              </a:rPr>
              <a:t>yapan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akademik</a:t>
            </a:r>
            <a:r>
              <a:rPr sz="11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personel.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100" spc="-200" dirty="0">
                <a:solidFill>
                  <a:srgbClr val="231F20"/>
                </a:solidFill>
                <a:latin typeface="Calibri"/>
                <a:cs typeface="Calibri"/>
              </a:rPr>
              <a:t>***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204" dirty="0">
                <a:solidFill>
                  <a:srgbClr val="231F20"/>
                </a:solidFill>
                <a:latin typeface="Calibri"/>
                <a:cs typeface="Calibri"/>
              </a:rPr>
              <a:t>Program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Uygulayıcısı: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Programını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uygulayan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5" dirty="0">
                <a:solidFill>
                  <a:srgbClr val="231F20"/>
                </a:solidFill>
                <a:latin typeface="Calibri"/>
                <a:cs typeface="Calibri"/>
              </a:rPr>
              <a:t>öğretmen.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85" dirty="0">
                <a:solidFill>
                  <a:srgbClr val="C6B261"/>
                </a:solidFill>
                <a:latin typeface="Tahoma"/>
                <a:cs typeface="Tahoma"/>
              </a:rPr>
              <a:t>101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8348" y="1500635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69" y="4229100"/>
                </a:lnTo>
                <a:lnTo>
                  <a:pt x="2562064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64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924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5B879E"/>
                </a:solidFill>
                <a:latin typeface="Tahoma"/>
                <a:cs typeface="Tahoma"/>
              </a:rPr>
              <a:t>1</a:t>
            </a: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0</a:t>
            </a:r>
            <a:r>
              <a:rPr sz="1100" spc="-145" dirty="0">
                <a:solidFill>
                  <a:srgbClr val="5B879E"/>
                </a:solidFill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02" y="876503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BÖLÜM-11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2823" y="1395299"/>
            <a:ext cx="5832475" cy="8553450"/>
            <a:chOff x="932823" y="1395299"/>
            <a:chExt cx="5832475" cy="8553450"/>
          </a:xfrm>
        </p:grpSpPr>
        <p:sp>
          <p:nvSpPr>
            <p:cNvPr id="8" name="object 8"/>
            <p:cNvSpPr/>
            <p:nvPr/>
          </p:nvSpPr>
          <p:spPr>
            <a:xfrm>
              <a:off x="939177" y="1398473"/>
              <a:ext cx="5819775" cy="8547100"/>
            </a:xfrm>
            <a:custGeom>
              <a:avLst/>
              <a:gdLst/>
              <a:ahLst/>
              <a:cxnLst/>
              <a:rect l="l" t="t" r="r" b="b"/>
              <a:pathLst>
                <a:path w="5819775" h="8547100">
                  <a:moveTo>
                    <a:pt x="5819305" y="0"/>
                  </a:moveTo>
                  <a:lnTo>
                    <a:pt x="0" y="0"/>
                  </a:lnTo>
                  <a:lnTo>
                    <a:pt x="0" y="8546846"/>
                  </a:lnTo>
                  <a:lnTo>
                    <a:pt x="5819305" y="8546846"/>
                  </a:lnTo>
                  <a:lnTo>
                    <a:pt x="5819305" y="0"/>
                  </a:lnTo>
                  <a:close/>
                </a:path>
              </a:pathLst>
            </a:custGeom>
            <a:solidFill>
              <a:srgbClr val="DF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5998" y="1398474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9173" y="1401653"/>
              <a:ext cx="0" cy="8540750"/>
            </a:xfrm>
            <a:custGeom>
              <a:avLst/>
              <a:gdLst/>
              <a:ahLst/>
              <a:cxnLst/>
              <a:rect l="l" t="t" r="r" b="b"/>
              <a:pathLst>
                <a:path h="8540750">
                  <a:moveTo>
                    <a:pt x="0" y="85404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8473" y="1401653"/>
              <a:ext cx="0" cy="8540750"/>
            </a:xfrm>
            <a:custGeom>
              <a:avLst/>
              <a:gdLst/>
              <a:ahLst/>
              <a:cxnLst/>
              <a:rect l="l" t="t" r="r" b="b"/>
              <a:pathLst>
                <a:path h="8540750">
                  <a:moveTo>
                    <a:pt x="0" y="854049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998" y="9945324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7273" y="1395503"/>
            <a:ext cx="2578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Sonraki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Problem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Program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Çalışması: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12471" y="1590635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719" y="10218096"/>
            <a:ext cx="1174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11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3330" y="852402"/>
            <a:ext cx="5749925" cy="628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ihtiyacına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aldığı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tanı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Ailesi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ilgili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bilgiler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Sağlık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durumu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-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Akademik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başarısı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Sosyal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davranışı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-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İletişim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becerileri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etenekleri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ilgileri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Öğrenme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biçimleri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vb.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konularda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bilgi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toplanabilir.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Arial"/>
              <a:cs typeface="Arial"/>
            </a:endParaRPr>
          </a:p>
          <a:p>
            <a:pPr marL="372110" marR="5080" indent="-360045" algn="just">
              <a:lnSpc>
                <a:spcPct val="11110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(2)</a:t>
            </a:r>
            <a:r>
              <a:rPr sz="1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İkinci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geliştirilmesi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gereken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yönlerinin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tespit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edilmesi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performansının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değerlendirilmesi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gerekmektedir.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belirlenirken 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̈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̆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rencinin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hangi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alanlarda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hangi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alanlarda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ise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desteklenmesi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gerektiği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belirlenir.</a:t>
            </a:r>
            <a:endParaRPr sz="1200">
              <a:latin typeface="Arial"/>
              <a:cs typeface="Arial"/>
            </a:endParaRPr>
          </a:p>
          <a:p>
            <a:pPr marL="372110" marR="5080" indent="-360045" algn="just">
              <a:lnSpc>
                <a:spcPct val="111100"/>
              </a:lnSpc>
              <a:spcBef>
                <a:spcPts val="85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(3)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Üçüncü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performansına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öncelikli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öğrenme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ihtiyaç-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larının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 gelmektedir.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doğrul-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tusunda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öncelikli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öğrenme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alanlar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edilerek,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alanlara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planlama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yapılması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gerektiğine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karar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verilir.</a:t>
            </a:r>
            <a:endParaRPr sz="1200">
              <a:latin typeface="Arial"/>
              <a:cs typeface="Arial"/>
            </a:endParaRPr>
          </a:p>
          <a:p>
            <a:pPr marL="372110" marR="5080" indent="-360045" algn="just">
              <a:lnSpc>
                <a:spcPct val="111100"/>
              </a:lnSpc>
              <a:spcBef>
                <a:spcPts val="85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(4)</a:t>
            </a:r>
            <a:r>
              <a:rPr sz="1200" spc="6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Dördüncü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belirlenen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öğrenme ihtiyaçlarına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(uzun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kısa</a:t>
            </a:r>
            <a:r>
              <a:rPr sz="12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dönemli)</a:t>
            </a:r>
            <a:r>
              <a:rPr sz="12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saptanır.</a:t>
            </a:r>
            <a:endParaRPr sz="1200">
              <a:latin typeface="Arial"/>
              <a:cs typeface="Arial"/>
            </a:endParaRPr>
          </a:p>
          <a:p>
            <a:pPr marL="372110" marR="5080" indent="-360045" algn="just">
              <a:lnSpc>
                <a:spcPct val="111100"/>
              </a:lnSpc>
              <a:spcBef>
                <a:spcPts val="85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(5)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Beşinci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strateji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kaynaklar (materyal desteği,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eği-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tim-öğretim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ortamının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düzenlenmesi,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yöntem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tekniklerin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belirlenir.</a:t>
            </a:r>
            <a:endParaRPr sz="1200">
              <a:latin typeface="Arial"/>
              <a:cs typeface="Arial"/>
            </a:endParaRPr>
          </a:p>
          <a:p>
            <a:pPr marL="372110" marR="5080" indent="-360045" algn="just">
              <a:lnSpc>
                <a:spcPct val="111100"/>
              </a:lnSpc>
              <a:spcBef>
                <a:spcPts val="85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(6)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Altıncı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son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ise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yer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verilen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 kadar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ulaşıldığının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değerlendirilmesi</a:t>
            </a:r>
            <a:r>
              <a:rPr sz="12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tarihe</a:t>
            </a:r>
            <a:r>
              <a:rPr sz="1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karar</a:t>
            </a:r>
            <a:r>
              <a:rPr sz="12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verilir.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001" y="7889519"/>
            <a:ext cx="5812155" cy="1033144"/>
          </a:xfrm>
          <a:custGeom>
            <a:avLst/>
            <a:gdLst/>
            <a:ahLst/>
            <a:cxnLst/>
            <a:rect l="l" t="t" r="r" b="b"/>
            <a:pathLst>
              <a:path w="5812155" h="1033145">
                <a:moveTo>
                  <a:pt x="5811913" y="0"/>
                </a:moveTo>
                <a:lnTo>
                  <a:pt x="0" y="0"/>
                </a:lnTo>
                <a:lnTo>
                  <a:pt x="0" y="1032611"/>
                </a:lnTo>
                <a:lnTo>
                  <a:pt x="5811913" y="1032611"/>
                </a:lnTo>
                <a:lnTo>
                  <a:pt x="5811913" y="0"/>
                </a:lnTo>
                <a:close/>
              </a:path>
            </a:pathLst>
          </a:custGeom>
          <a:solidFill>
            <a:srgbClr val="C4C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004" y="8033965"/>
            <a:ext cx="56140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marR="212725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solidFill>
                  <a:srgbClr val="231F20"/>
                </a:solidFill>
                <a:latin typeface="Times New Roman"/>
                <a:cs typeface="Times New Roman"/>
              </a:rPr>
              <a:t>BEP </a:t>
            </a:r>
            <a:r>
              <a:rPr sz="1500" spc="35" dirty="0">
                <a:solidFill>
                  <a:srgbClr val="231F20"/>
                </a:solidFill>
                <a:latin typeface="Times New Roman"/>
                <a:cs typeface="Times New Roman"/>
              </a:rPr>
              <a:t>hazırlama 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sürecinin 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çok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karmaşık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bir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süreç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olmadığı,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sadece </a:t>
            </a:r>
            <a:r>
              <a:rPr sz="1500" spc="-3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öğrencinin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ihtiyaçlarına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imes New Roman"/>
                <a:cs typeface="Times New Roman"/>
              </a:rPr>
              <a:t>yönelik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basit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5" dirty="0">
                <a:solidFill>
                  <a:srgbClr val="231F20"/>
                </a:solidFill>
                <a:latin typeface="Times New Roman"/>
                <a:cs typeface="Times New Roman"/>
              </a:rPr>
              <a:t>planının</a:t>
            </a:r>
            <a:r>
              <a:rPr sz="15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geliştiril- </a:t>
            </a:r>
            <a:r>
              <a:rPr sz="1500" spc="-3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mesi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olduğu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imes New Roman"/>
                <a:cs typeface="Times New Roman"/>
              </a:rPr>
              <a:t>unutulmamalıdır.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5304" y="7600938"/>
            <a:ext cx="5639435" cy="1607185"/>
            <a:chOff x="905304" y="7600938"/>
            <a:chExt cx="5639435" cy="1607185"/>
          </a:xfrm>
        </p:grpSpPr>
        <p:sp>
          <p:nvSpPr>
            <p:cNvPr id="11" name="object 11"/>
            <p:cNvSpPr/>
            <p:nvPr/>
          </p:nvSpPr>
          <p:spPr>
            <a:xfrm>
              <a:off x="911654" y="7703626"/>
              <a:ext cx="4995545" cy="1397000"/>
            </a:xfrm>
            <a:custGeom>
              <a:avLst/>
              <a:gdLst/>
              <a:ahLst/>
              <a:cxnLst/>
              <a:rect l="l" t="t" r="r" b="b"/>
              <a:pathLst>
                <a:path w="4995545" h="1397000">
                  <a:moveTo>
                    <a:pt x="223659" y="0"/>
                  </a:moveTo>
                  <a:lnTo>
                    <a:pt x="0" y="0"/>
                  </a:lnTo>
                  <a:lnTo>
                    <a:pt x="0" y="1396606"/>
                  </a:lnTo>
                  <a:lnTo>
                    <a:pt x="4995087" y="1396606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3954" y="7600949"/>
              <a:ext cx="5074285" cy="1607185"/>
            </a:xfrm>
            <a:custGeom>
              <a:avLst/>
              <a:gdLst/>
              <a:ahLst/>
              <a:cxnLst/>
              <a:rect l="l" t="t" r="r" b="b"/>
              <a:pathLst>
                <a:path w="5074285" h="1607184">
                  <a:moveTo>
                    <a:pt x="145808" y="191973"/>
                  </a:moveTo>
                  <a:lnTo>
                    <a:pt x="128879" y="149453"/>
                  </a:lnTo>
                  <a:lnTo>
                    <a:pt x="121767" y="143116"/>
                  </a:lnTo>
                  <a:lnTo>
                    <a:pt x="120091" y="141617"/>
                  </a:lnTo>
                  <a:lnTo>
                    <a:pt x="110693" y="136029"/>
                  </a:lnTo>
                  <a:lnTo>
                    <a:pt x="100660" y="132689"/>
                  </a:lnTo>
                  <a:lnTo>
                    <a:pt x="90017" y="131572"/>
                  </a:lnTo>
                  <a:lnTo>
                    <a:pt x="81000" y="132118"/>
                  </a:lnTo>
                  <a:lnTo>
                    <a:pt x="72809" y="133781"/>
                  </a:lnTo>
                  <a:lnTo>
                    <a:pt x="65430" y="136550"/>
                  </a:lnTo>
                  <a:lnTo>
                    <a:pt x="58864" y="140423"/>
                  </a:lnTo>
                  <a:lnTo>
                    <a:pt x="56286" y="142214"/>
                  </a:lnTo>
                  <a:lnTo>
                    <a:pt x="54368" y="143116"/>
                  </a:lnTo>
                  <a:lnTo>
                    <a:pt x="51803" y="143116"/>
                  </a:lnTo>
                  <a:lnTo>
                    <a:pt x="50647" y="142341"/>
                  </a:lnTo>
                  <a:lnTo>
                    <a:pt x="48082" y="138493"/>
                  </a:lnTo>
                  <a:lnTo>
                    <a:pt x="47320" y="134912"/>
                  </a:lnTo>
                  <a:lnTo>
                    <a:pt x="47320" y="130035"/>
                  </a:lnTo>
                  <a:lnTo>
                    <a:pt x="60083" y="80645"/>
                  </a:lnTo>
                  <a:lnTo>
                    <a:pt x="97040" y="37642"/>
                  </a:lnTo>
                  <a:lnTo>
                    <a:pt x="132727" y="18846"/>
                  </a:lnTo>
                  <a:lnTo>
                    <a:pt x="132727" y="0"/>
                  </a:lnTo>
                  <a:lnTo>
                    <a:pt x="73088" y="29044"/>
                  </a:lnTo>
                  <a:lnTo>
                    <a:pt x="31927" y="66167"/>
                  </a:lnTo>
                  <a:lnTo>
                    <a:pt x="7975" y="110020"/>
                  </a:lnTo>
                  <a:lnTo>
                    <a:pt x="0" y="159270"/>
                  </a:lnTo>
                  <a:lnTo>
                    <a:pt x="1460" y="180454"/>
                  </a:lnTo>
                  <a:lnTo>
                    <a:pt x="23469" y="230441"/>
                  </a:lnTo>
                  <a:lnTo>
                    <a:pt x="63639" y="255320"/>
                  </a:lnTo>
                  <a:lnTo>
                    <a:pt x="79248" y="256984"/>
                  </a:lnTo>
                  <a:lnTo>
                    <a:pt x="92583" y="255752"/>
                  </a:lnTo>
                  <a:lnTo>
                    <a:pt x="126377" y="237363"/>
                  </a:lnTo>
                  <a:lnTo>
                    <a:pt x="144589" y="204470"/>
                  </a:lnTo>
                  <a:lnTo>
                    <a:pt x="145808" y="191973"/>
                  </a:lnTo>
                  <a:close/>
                </a:path>
                <a:path w="5074285" h="1607184">
                  <a:moveTo>
                    <a:pt x="330860" y="191973"/>
                  </a:moveTo>
                  <a:lnTo>
                    <a:pt x="313931" y="149453"/>
                  </a:lnTo>
                  <a:lnTo>
                    <a:pt x="306819" y="143116"/>
                  </a:lnTo>
                  <a:lnTo>
                    <a:pt x="305142" y="141617"/>
                  </a:lnTo>
                  <a:lnTo>
                    <a:pt x="295744" y="136029"/>
                  </a:lnTo>
                  <a:lnTo>
                    <a:pt x="285711" y="132689"/>
                  </a:lnTo>
                  <a:lnTo>
                    <a:pt x="275069" y="131572"/>
                  </a:lnTo>
                  <a:lnTo>
                    <a:pt x="266052" y="132118"/>
                  </a:lnTo>
                  <a:lnTo>
                    <a:pt x="257860" y="133781"/>
                  </a:lnTo>
                  <a:lnTo>
                    <a:pt x="250482" y="136550"/>
                  </a:lnTo>
                  <a:lnTo>
                    <a:pt x="243916" y="140423"/>
                  </a:lnTo>
                  <a:lnTo>
                    <a:pt x="241338" y="142214"/>
                  </a:lnTo>
                  <a:lnTo>
                    <a:pt x="239420" y="143116"/>
                  </a:lnTo>
                  <a:lnTo>
                    <a:pt x="236855" y="143116"/>
                  </a:lnTo>
                  <a:lnTo>
                    <a:pt x="235699" y="142341"/>
                  </a:lnTo>
                  <a:lnTo>
                    <a:pt x="233133" y="138493"/>
                  </a:lnTo>
                  <a:lnTo>
                    <a:pt x="232371" y="134912"/>
                  </a:lnTo>
                  <a:lnTo>
                    <a:pt x="232371" y="130035"/>
                  </a:lnTo>
                  <a:lnTo>
                    <a:pt x="245135" y="80645"/>
                  </a:lnTo>
                  <a:lnTo>
                    <a:pt x="282092" y="37642"/>
                  </a:lnTo>
                  <a:lnTo>
                    <a:pt x="317779" y="18846"/>
                  </a:lnTo>
                  <a:lnTo>
                    <a:pt x="317779" y="0"/>
                  </a:lnTo>
                  <a:lnTo>
                    <a:pt x="258140" y="29044"/>
                  </a:lnTo>
                  <a:lnTo>
                    <a:pt x="216979" y="66167"/>
                  </a:lnTo>
                  <a:lnTo>
                    <a:pt x="193027" y="110020"/>
                  </a:lnTo>
                  <a:lnTo>
                    <a:pt x="185051" y="159270"/>
                  </a:lnTo>
                  <a:lnTo>
                    <a:pt x="186512" y="180454"/>
                  </a:lnTo>
                  <a:lnTo>
                    <a:pt x="208521" y="230441"/>
                  </a:lnTo>
                  <a:lnTo>
                    <a:pt x="248691" y="255320"/>
                  </a:lnTo>
                  <a:lnTo>
                    <a:pt x="264299" y="256984"/>
                  </a:lnTo>
                  <a:lnTo>
                    <a:pt x="277634" y="255752"/>
                  </a:lnTo>
                  <a:lnTo>
                    <a:pt x="311429" y="237363"/>
                  </a:lnTo>
                  <a:lnTo>
                    <a:pt x="329641" y="204470"/>
                  </a:lnTo>
                  <a:lnTo>
                    <a:pt x="330860" y="191973"/>
                  </a:lnTo>
                  <a:close/>
                </a:path>
                <a:path w="5074285" h="1607184">
                  <a:moveTo>
                    <a:pt x="4888801" y="1447317"/>
                  </a:moveTo>
                  <a:lnTo>
                    <a:pt x="4882883" y="1407274"/>
                  </a:lnTo>
                  <a:lnTo>
                    <a:pt x="4852797" y="1364818"/>
                  </a:lnTo>
                  <a:lnTo>
                    <a:pt x="4809553" y="1349984"/>
                  </a:lnTo>
                  <a:lnTo>
                    <a:pt x="4796066" y="1351203"/>
                  </a:lnTo>
                  <a:lnTo>
                    <a:pt x="4762233" y="1369415"/>
                  </a:lnTo>
                  <a:lnTo>
                    <a:pt x="4742993" y="1414995"/>
                  </a:lnTo>
                  <a:lnTo>
                    <a:pt x="4744034" y="1426895"/>
                  </a:lnTo>
                  <a:lnTo>
                    <a:pt x="4768443" y="1465351"/>
                  </a:lnTo>
                  <a:lnTo>
                    <a:pt x="4798784" y="1475397"/>
                  </a:lnTo>
                  <a:lnTo>
                    <a:pt x="4807623" y="1474851"/>
                  </a:lnTo>
                  <a:lnTo>
                    <a:pt x="4815700" y="1473200"/>
                  </a:lnTo>
                  <a:lnTo>
                    <a:pt x="4823015" y="1470431"/>
                  </a:lnTo>
                  <a:lnTo>
                    <a:pt x="4829556" y="1466557"/>
                  </a:lnTo>
                  <a:lnTo>
                    <a:pt x="4832375" y="1464500"/>
                  </a:lnTo>
                  <a:lnTo>
                    <a:pt x="4834433" y="1463471"/>
                  </a:lnTo>
                  <a:lnTo>
                    <a:pt x="4836998" y="1463471"/>
                  </a:lnTo>
                  <a:lnTo>
                    <a:pt x="4838027" y="1464246"/>
                  </a:lnTo>
                  <a:lnTo>
                    <a:pt x="4838789" y="1465783"/>
                  </a:lnTo>
                  <a:lnTo>
                    <a:pt x="4840325" y="1468094"/>
                  </a:lnTo>
                  <a:lnTo>
                    <a:pt x="4841100" y="1471688"/>
                  </a:lnTo>
                  <a:lnTo>
                    <a:pt x="4841100" y="1476552"/>
                  </a:lnTo>
                  <a:lnTo>
                    <a:pt x="4828324" y="1525943"/>
                  </a:lnTo>
                  <a:lnTo>
                    <a:pt x="4791468" y="1568945"/>
                  </a:lnTo>
                  <a:lnTo>
                    <a:pt x="4756074" y="1587741"/>
                  </a:lnTo>
                  <a:lnTo>
                    <a:pt x="4756074" y="1606981"/>
                  </a:lnTo>
                  <a:lnTo>
                    <a:pt x="4815700" y="1577644"/>
                  </a:lnTo>
                  <a:lnTo>
                    <a:pt x="4856873" y="1540421"/>
                  </a:lnTo>
                  <a:lnTo>
                    <a:pt x="4880813" y="1496568"/>
                  </a:lnTo>
                  <a:lnTo>
                    <a:pt x="4887519" y="1463471"/>
                  </a:lnTo>
                  <a:lnTo>
                    <a:pt x="4888801" y="1447317"/>
                  </a:lnTo>
                  <a:close/>
                </a:path>
                <a:path w="5074285" h="1607184">
                  <a:moveTo>
                    <a:pt x="5073853" y="1447317"/>
                  </a:moveTo>
                  <a:lnTo>
                    <a:pt x="5067935" y="1407274"/>
                  </a:lnTo>
                  <a:lnTo>
                    <a:pt x="5037848" y="1364818"/>
                  </a:lnTo>
                  <a:lnTo>
                    <a:pt x="4994605" y="1349984"/>
                  </a:lnTo>
                  <a:lnTo>
                    <a:pt x="4981105" y="1351203"/>
                  </a:lnTo>
                  <a:lnTo>
                    <a:pt x="4947285" y="1369415"/>
                  </a:lnTo>
                  <a:lnTo>
                    <a:pt x="4928044" y="1414995"/>
                  </a:lnTo>
                  <a:lnTo>
                    <a:pt x="4929086" y="1426895"/>
                  </a:lnTo>
                  <a:lnTo>
                    <a:pt x="4953495" y="1465351"/>
                  </a:lnTo>
                  <a:lnTo>
                    <a:pt x="4983835" y="1475397"/>
                  </a:lnTo>
                  <a:lnTo>
                    <a:pt x="4992675" y="1474851"/>
                  </a:lnTo>
                  <a:lnTo>
                    <a:pt x="5000752" y="1473200"/>
                  </a:lnTo>
                  <a:lnTo>
                    <a:pt x="5008067" y="1470431"/>
                  </a:lnTo>
                  <a:lnTo>
                    <a:pt x="5014607" y="1466557"/>
                  </a:lnTo>
                  <a:lnTo>
                    <a:pt x="5017427" y="1464500"/>
                  </a:lnTo>
                  <a:lnTo>
                    <a:pt x="5019472" y="1463471"/>
                  </a:lnTo>
                  <a:lnTo>
                    <a:pt x="5022050" y="1463471"/>
                  </a:lnTo>
                  <a:lnTo>
                    <a:pt x="5023078" y="1464246"/>
                  </a:lnTo>
                  <a:lnTo>
                    <a:pt x="5023840" y="1465783"/>
                  </a:lnTo>
                  <a:lnTo>
                    <a:pt x="5025377" y="1468094"/>
                  </a:lnTo>
                  <a:lnTo>
                    <a:pt x="5026152" y="1471688"/>
                  </a:lnTo>
                  <a:lnTo>
                    <a:pt x="5026152" y="1476552"/>
                  </a:lnTo>
                  <a:lnTo>
                    <a:pt x="5013376" y="1525943"/>
                  </a:lnTo>
                  <a:lnTo>
                    <a:pt x="4976520" y="1568945"/>
                  </a:lnTo>
                  <a:lnTo>
                    <a:pt x="4941125" y="1587741"/>
                  </a:lnTo>
                  <a:lnTo>
                    <a:pt x="4941125" y="1606981"/>
                  </a:lnTo>
                  <a:lnTo>
                    <a:pt x="5000752" y="1577644"/>
                  </a:lnTo>
                  <a:lnTo>
                    <a:pt x="5041925" y="1540421"/>
                  </a:lnTo>
                  <a:lnTo>
                    <a:pt x="5065865" y="1496568"/>
                  </a:lnTo>
                  <a:lnTo>
                    <a:pt x="5072570" y="1463471"/>
                  </a:lnTo>
                  <a:lnTo>
                    <a:pt x="5073853" y="14473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6012" y="7703624"/>
              <a:ext cx="4912360" cy="1397000"/>
            </a:xfrm>
            <a:custGeom>
              <a:avLst/>
              <a:gdLst/>
              <a:ahLst/>
              <a:cxnLst/>
              <a:rect l="l" t="t" r="r" b="b"/>
              <a:pathLst>
                <a:path w="4912359" h="1397000">
                  <a:moveTo>
                    <a:pt x="4711166" y="1396606"/>
                  </a:moveTo>
                  <a:lnTo>
                    <a:pt x="4912245" y="1396606"/>
                  </a:lnTo>
                  <a:lnTo>
                    <a:pt x="491224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44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5" dirty="0">
                <a:solidFill>
                  <a:srgbClr val="5B879E"/>
                </a:solidFill>
                <a:latin typeface="Tahoma"/>
                <a:cs typeface="Tahoma"/>
              </a:rPr>
              <a:t>12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7299" y="790222"/>
            <a:ext cx="26441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320" dirty="0">
                <a:latin typeface="Calibri"/>
                <a:cs typeface="Calibri"/>
              </a:rPr>
              <a:t>BEP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440" dirty="0">
                <a:latin typeface="Calibri"/>
                <a:cs typeface="Calibri"/>
              </a:rPr>
              <a:t>Ne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70" dirty="0">
                <a:latin typeface="Calibri"/>
                <a:cs typeface="Calibri"/>
              </a:rPr>
              <a:t>Kadar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50" dirty="0">
                <a:latin typeface="Calibri"/>
                <a:cs typeface="Calibri"/>
              </a:rPr>
              <a:t>Bir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00" dirty="0">
                <a:latin typeface="Calibri"/>
                <a:cs typeface="Calibri"/>
              </a:rPr>
              <a:t>Süre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25" dirty="0">
                <a:latin typeface="Calibri"/>
                <a:cs typeface="Calibri"/>
              </a:rPr>
              <a:t>İçin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1209245"/>
            <a:ext cx="10756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290" dirty="0">
                <a:solidFill>
                  <a:srgbClr val="C6B261"/>
                </a:solidFill>
                <a:latin typeface="Calibri"/>
                <a:cs typeface="Calibri"/>
              </a:rPr>
              <a:t>Hazırlanır?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1881252"/>
            <a:ext cx="58578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genellikle bir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eğitim-öğretim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hazırlanır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geçerliliği eğitim-öğretim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yılının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başında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başlar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sonunda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sona erer.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sadece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eğitim-öğretim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yılının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başında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değil,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gerektiği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du-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rumlarda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ihtiyacının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belirlenmesinden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sonra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herhangi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zaman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dilimin-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de de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hazırlanabilir.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Ancak,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kendi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ihtiyaçlarına en uygun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hizmetlerinden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kısa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sürede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yararlanmaya başlamasını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sağlamak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amacıyla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mümkün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olduğunca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erken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hazırlanması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gerektiği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unutulmamalıdır.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3866438"/>
            <a:ext cx="33718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5" dirty="0">
                <a:solidFill>
                  <a:srgbClr val="C6B261"/>
                </a:solidFill>
                <a:latin typeface="Calibri"/>
                <a:cs typeface="Calibri"/>
              </a:rPr>
              <a:t>Hazırlarken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600" i="1" spc="-31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40" dirty="0">
                <a:solidFill>
                  <a:srgbClr val="C6B261"/>
                </a:solidFill>
                <a:latin typeface="Calibri"/>
                <a:cs typeface="Calibri"/>
              </a:rPr>
              <a:t>Planlaması </a:t>
            </a:r>
            <a:r>
              <a:rPr sz="2600" i="1" spc="-5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80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apılır?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4980254"/>
            <a:ext cx="5857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hazırlama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sürecinde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planlanması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yapılırken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öncelikle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perfor-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mansının</a:t>
            </a:r>
            <a:r>
              <a:rPr sz="12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belirlenmesi,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ardından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belirlenen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perfomansa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oluşturulması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sonra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öğretimin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planlanması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gerekmektedir.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0005" y="6338162"/>
            <a:ext cx="5821045" cy="2094864"/>
            <a:chOff x="900005" y="6338162"/>
            <a:chExt cx="5821045" cy="2094864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159" y="6592289"/>
              <a:ext cx="1773908" cy="17780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2043" y="6647971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661" y="0"/>
                  </a:moveTo>
                  <a:lnTo>
                    <a:pt x="725672" y="1524"/>
                  </a:lnTo>
                  <a:lnTo>
                    <a:pt x="677491" y="6035"/>
                  </a:lnTo>
                  <a:lnTo>
                    <a:pt x="630211" y="13444"/>
                  </a:lnTo>
                  <a:lnTo>
                    <a:pt x="583922" y="23659"/>
                  </a:lnTo>
                  <a:lnTo>
                    <a:pt x="538715" y="36589"/>
                  </a:lnTo>
                  <a:lnTo>
                    <a:pt x="494681" y="52144"/>
                  </a:lnTo>
                  <a:lnTo>
                    <a:pt x="451910" y="70233"/>
                  </a:lnTo>
                  <a:lnTo>
                    <a:pt x="410493" y="90765"/>
                  </a:lnTo>
                  <a:lnTo>
                    <a:pt x="370521" y="113650"/>
                  </a:lnTo>
                  <a:lnTo>
                    <a:pt x="332084" y="138796"/>
                  </a:lnTo>
                  <a:lnTo>
                    <a:pt x="295274" y="166113"/>
                  </a:lnTo>
                  <a:lnTo>
                    <a:pt x="260181" y="195511"/>
                  </a:lnTo>
                  <a:lnTo>
                    <a:pt x="226896" y="226898"/>
                  </a:lnTo>
                  <a:lnTo>
                    <a:pt x="195510" y="260183"/>
                  </a:lnTo>
                  <a:lnTo>
                    <a:pt x="166113" y="295277"/>
                  </a:lnTo>
                  <a:lnTo>
                    <a:pt x="138796" y="332087"/>
                  </a:lnTo>
                  <a:lnTo>
                    <a:pt x="113649" y="370524"/>
                  </a:lnTo>
                  <a:lnTo>
                    <a:pt x="90765" y="410497"/>
                  </a:lnTo>
                  <a:lnTo>
                    <a:pt x="70233" y="451915"/>
                  </a:lnTo>
                  <a:lnTo>
                    <a:pt x="52144" y="494687"/>
                  </a:lnTo>
                  <a:lnTo>
                    <a:pt x="36589" y="538722"/>
                  </a:lnTo>
                  <a:lnTo>
                    <a:pt x="23659" y="583930"/>
                  </a:lnTo>
                  <a:lnTo>
                    <a:pt x="13444" y="630220"/>
                  </a:lnTo>
                  <a:lnTo>
                    <a:pt x="6035" y="677501"/>
                  </a:lnTo>
                  <a:lnTo>
                    <a:pt x="1524" y="725683"/>
                  </a:lnTo>
                  <a:lnTo>
                    <a:pt x="0" y="774674"/>
                  </a:lnTo>
                  <a:lnTo>
                    <a:pt x="1524" y="823665"/>
                  </a:lnTo>
                  <a:lnTo>
                    <a:pt x="6035" y="871847"/>
                  </a:lnTo>
                  <a:lnTo>
                    <a:pt x="13444" y="919128"/>
                  </a:lnTo>
                  <a:lnTo>
                    <a:pt x="23659" y="965418"/>
                  </a:lnTo>
                  <a:lnTo>
                    <a:pt x="36589" y="1010626"/>
                  </a:lnTo>
                  <a:lnTo>
                    <a:pt x="52144" y="1054661"/>
                  </a:lnTo>
                  <a:lnTo>
                    <a:pt x="70233" y="1097433"/>
                  </a:lnTo>
                  <a:lnTo>
                    <a:pt x="90765" y="1138851"/>
                  </a:lnTo>
                  <a:lnTo>
                    <a:pt x="113649" y="1178824"/>
                  </a:lnTo>
                  <a:lnTo>
                    <a:pt x="138796" y="1217261"/>
                  </a:lnTo>
                  <a:lnTo>
                    <a:pt x="166113" y="1254072"/>
                  </a:lnTo>
                  <a:lnTo>
                    <a:pt x="195510" y="1289165"/>
                  </a:lnTo>
                  <a:lnTo>
                    <a:pt x="226896" y="1322450"/>
                  </a:lnTo>
                  <a:lnTo>
                    <a:pt x="260181" y="1353837"/>
                  </a:lnTo>
                  <a:lnTo>
                    <a:pt x="295274" y="1383235"/>
                  </a:lnTo>
                  <a:lnTo>
                    <a:pt x="332084" y="1410552"/>
                  </a:lnTo>
                  <a:lnTo>
                    <a:pt x="370521" y="1435698"/>
                  </a:lnTo>
                  <a:lnTo>
                    <a:pt x="410493" y="1458583"/>
                  </a:lnTo>
                  <a:lnTo>
                    <a:pt x="451910" y="1479115"/>
                  </a:lnTo>
                  <a:lnTo>
                    <a:pt x="494681" y="1497204"/>
                  </a:lnTo>
                  <a:lnTo>
                    <a:pt x="538715" y="1512759"/>
                  </a:lnTo>
                  <a:lnTo>
                    <a:pt x="583922" y="1525689"/>
                  </a:lnTo>
                  <a:lnTo>
                    <a:pt x="630211" y="1535904"/>
                  </a:lnTo>
                  <a:lnTo>
                    <a:pt x="677491" y="1543313"/>
                  </a:lnTo>
                  <a:lnTo>
                    <a:pt x="725672" y="1547825"/>
                  </a:lnTo>
                  <a:lnTo>
                    <a:pt x="774661" y="1549349"/>
                  </a:lnTo>
                  <a:lnTo>
                    <a:pt x="823653" y="1547825"/>
                  </a:lnTo>
                  <a:lnTo>
                    <a:pt x="871834" y="1543313"/>
                  </a:lnTo>
                  <a:lnTo>
                    <a:pt x="919115" y="1535904"/>
                  </a:lnTo>
                  <a:lnTo>
                    <a:pt x="965405" y="1525689"/>
                  </a:lnTo>
                  <a:lnTo>
                    <a:pt x="1010613" y="1512759"/>
                  </a:lnTo>
                  <a:lnTo>
                    <a:pt x="1054649" y="1497204"/>
                  </a:lnTo>
                  <a:lnTo>
                    <a:pt x="1097421" y="1479115"/>
                  </a:lnTo>
                  <a:lnTo>
                    <a:pt x="1138838" y="1458583"/>
                  </a:lnTo>
                  <a:lnTo>
                    <a:pt x="1178811" y="1435698"/>
                  </a:lnTo>
                  <a:lnTo>
                    <a:pt x="1217248" y="1410552"/>
                  </a:lnTo>
                  <a:lnTo>
                    <a:pt x="1254059" y="1383235"/>
                  </a:lnTo>
                  <a:lnTo>
                    <a:pt x="1289152" y="1353837"/>
                  </a:lnTo>
                  <a:lnTo>
                    <a:pt x="1322438" y="1322450"/>
                  </a:lnTo>
                  <a:lnTo>
                    <a:pt x="1353825" y="1289165"/>
                  </a:lnTo>
                  <a:lnTo>
                    <a:pt x="1383222" y="1254072"/>
                  </a:lnTo>
                  <a:lnTo>
                    <a:pt x="1410539" y="1217261"/>
                  </a:lnTo>
                  <a:lnTo>
                    <a:pt x="1435685" y="1178824"/>
                  </a:lnTo>
                  <a:lnTo>
                    <a:pt x="1458570" y="1138851"/>
                  </a:lnTo>
                  <a:lnTo>
                    <a:pt x="1479102" y="1097433"/>
                  </a:lnTo>
                  <a:lnTo>
                    <a:pt x="1497191" y="1054661"/>
                  </a:lnTo>
                  <a:lnTo>
                    <a:pt x="1512746" y="1010626"/>
                  </a:lnTo>
                  <a:lnTo>
                    <a:pt x="1525677" y="965418"/>
                  </a:lnTo>
                  <a:lnTo>
                    <a:pt x="1535891" y="919128"/>
                  </a:lnTo>
                  <a:lnTo>
                    <a:pt x="1543300" y="871847"/>
                  </a:lnTo>
                  <a:lnTo>
                    <a:pt x="1547812" y="823665"/>
                  </a:lnTo>
                  <a:lnTo>
                    <a:pt x="1549336" y="774674"/>
                  </a:lnTo>
                  <a:lnTo>
                    <a:pt x="1547812" y="725683"/>
                  </a:lnTo>
                  <a:lnTo>
                    <a:pt x="1543300" y="677501"/>
                  </a:lnTo>
                  <a:lnTo>
                    <a:pt x="1535891" y="630220"/>
                  </a:lnTo>
                  <a:lnTo>
                    <a:pt x="1525677" y="583930"/>
                  </a:lnTo>
                  <a:lnTo>
                    <a:pt x="1512746" y="538722"/>
                  </a:lnTo>
                  <a:lnTo>
                    <a:pt x="1497191" y="494687"/>
                  </a:lnTo>
                  <a:lnTo>
                    <a:pt x="1479102" y="451915"/>
                  </a:lnTo>
                  <a:lnTo>
                    <a:pt x="1458570" y="410497"/>
                  </a:lnTo>
                  <a:lnTo>
                    <a:pt x="1435685" y="370524"/>
                  </a:lnTo>
                  <a:lnTo>
                    <a:pt x="1410539" y="332087"/>
                  </a:lnTo>
                  <a:lnTo>
                    <a:pt x="1383222" y="295277"/>
                  </a:lnTo>
                  <a:lnTo>
                    <a:pt x="1353825" y="260183"/>
                  </a:lnTo>
                  <a:lnTo>
                    <a:pt x="1322438" y="226898"/>
                  </a:lnTo>
                  <a:lnTo>
                    <a:pt x="1289152" y="195511"/>
                  </a:lnTo>
                  <a:lnTo>
                    <a:pt x="1254059" y="166113"/>
                  </a:lnTo>
                  <a:lnTo>
                    <a:pt x="1217248" y="138796"/>
                  </a:lnTo>
                  <a:lnTo>
                    <a:pt x="1178811" y="113650"/>
                  </a:lnTo>
                  <a:lnTo>
                    <a:pt x="1138838" y="90765"/>
                  </a:lnTo>
                  <a:lnTo>
                    <a:pt x="1097421" y="70233"/>
                  </a:lnTo>
                  <a:lnTo>
                    <a:pt x="1054649" y="52144"/>
                  </a:lnTo>
                  <a:lnTo>
                    <a:pt x="1010613" y="36589"/>
                  </a:lnTo>
                  <a:lnTo>
                    <a:pt x="965405" y="23659"/>
                  </a:lnTo>
                  <a:lnTo>
                    <a:pt x="919115" y="13444"/>
                  </a:lnTo>
                  <a:lnTo>
                    <a:pt x="871834" y="6035"/>
                  </a:lnTo>
                  <a:lnTo>
                    <a:pt x="823653" y="1524"/>
                  </a:lnTo>
                  <a:lnTo>
                    <a:pt x="774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652" y="6660845"/>
              <a:ext cx="1640901" cy="16409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3429" y="6729378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39" h="1386840">
                  <a:moveTo>
                    <a:pt x="693280" y="0"/>
                  </a:moveTo>
                  <a:lnTo>
                    <a:pt x="645815" y="1599"/>
                  </a:lnTo>
                  <a:lnTo>
                    <a:pt x="599208" y="6328"/>
                  </a:lnTo>
                  <a:lnTo>
                    <a:pt x="553562" y="14084"/>
                  </a:lnTo>
                  <a:lnTo>
                    <a:pt x="508981" y="24764"/>
                  </a:lnTo>
                  <a:lnTo>
                    <a:pt x="465569" y="38263"/>
                  </a:lnTo>
                  <a:lnTo>
                    <a:pt x="423427" y="54480"/>
                  </a:lnTo>
                  <a:lnTo>
                    <a:pt x="382661" y="73310"/>
                  </a:lnTo>
                  <a:lnTo>
                    <a:pt x="343372" y="94651"/>
                  </a:lnTo>
                  <a:lnTo>
                    <a:pt x="305664" y="118399"/>
                  </a:lnTo>
                  <a:lnTo>
                    <a:pt x="269641" y="144451"/>
                  </a:lnTo>
                  <a:lnTo>
                    <a:pt x="235405" y="172704"/>
                  </a:lnTo>
                  <a:lnTo>
                    <a:pt x="203060" y="203053"/>
                  </a:lnTo>
                  <a:lnTo>
                    <a:pt x="172709" y="235398"/>
                  </a:lnTo>
                  <a:lnTo>
                    <a:pt x="144456" y="269633"/>
                  </a:lnTo>
                  <a:lnTo>
                    <a:pt x="118403" y="305655"/>
                  </a:lnTo>
                  <a:lnTo>
                    <a:pt x="94654" y="343362"/>
                  </a:lnTo>
                  <a:lnTo>
                    <a:pt x="73313" y="382651"/>
                  </a:lnTo>
                  <a:lnTo>
                    <a:pt x="54482" y="423417"/>
                  </a:lnTo>
                  <a:lnTo>
                    <a:pt x="38265" y="465557"/>
                  </a:lnTo>
                  <a:lnTo>
                    <a:pt x="24765" y="508970"/>
                  </a:lnTo>
                  <a:lnTo>
                    <a:pt x="14085" y="553550"/>
                  </a:lnTo>
                  <a:lnTo>
                    <a:pt x="6328" y="599195"/>
                  </a:lnTo>
                  <a:lnTo>
                    <a:pt x="1599" y="645802"/>
                  </a:lnTo>
                  <a:lnTo>
                    <a:pt x="0" y="693267"/>
                  </a:lnTo>
                  <a:lnTo>
                    <a:pt x="1599" y="740732"/>
                  </a:lnTo>
                  <a:lnTo>
                    <a:pt x="6328" y="787339"/>
                  </a:lnTo>
                  <a:lnTo>
                    <a:pt x="14085" y="832984"/>
                  </a:lnTo>
                  <a:lnTo>
                    <a:pt x="24765" y="877565"/>
                  </a:lnTo>
                  <a:lnTo>
                    <a:pt x="38265" y="920977"/>
                  </a:lnTo>
                  <a:lnTo>
                    <a:pt x="54482" y="963117"/>
                  </a:lnTo>
                  <a:lnTo>
                    <a:pt x="73313" y="1003884"/>
                  </a:lnTo>
                  <a:lnTo>
                    <a:pt x="94654" y="1043172"/>
                  </a:lnTo>
                  <a:lnTo>
                    <a:pt x="118403" y="1080879"/>
                  </a:lnTo>
                  <a:lnTo>
                    <a:pt x="144456" y="1116902"/>
                  </a:lnTo>
                  <a:lnTo>
                    <a:pt x="172709" y="1151137"/>
                  </a:lnTo>
                  <a:lnTo>
                    <a:pt x="203060" y="1183481"/>
                  </a:lnTo>
                  <a:lnTo>
                    <a:pt x="235405" y="1213831"/>
                  </a:lnTo>
                  <a:lnTo>
                    <a:pt x="269641" y="1242083"/>
                  </a:lnTo>
                  <a:lnTo>
                    <a:pt x="305664" y="1268135"/>
                  </a:lnTo>
                  <a:lnTo>
                    <a:pt x="343372" y="1291883"/>
                  </a:lnTo>
                  <a:lnTo>
                    <a:pt x="382661" y="1313224"/>
                  </a:lnTo>
                  <a:lnTo>
                    <a:pt x="423427" y="1332054"/>
                  </a:lnTo>
                  <a:lnTo>
                    <a:pt x="465569" y="1348271"/>
                  </a:lnTo>
                  <a:lnTo>
                    <a:pt x="508981" y="1361770"/>
                  </a:lnTo>
                  <a:lnTo>
                    <a:pt x="553562" y="1372450"/>
                  </a:lnTo>
                  <a:lnTo>
                    <a:pt x="599208" y="1380206"/>
                  </a:lnTo>
                  <a:lnTo>
                    <a:pt x="645815" y="1384935"/>
                  </a:lnTo>
                  <a:lnTo>
                    <a:pt x="693280" y="1386535"/>
                  </a:lnTo>
                  <a:lnTo>
                    <a:pt x="740745" y="1384935"/>
                  </a:lnTo>
                  <a:lnTo>
                    <a:pt x="787352" y="1380206"/>
                  </a:lnTo>
                  <a:lnTo>
                    <a:pt x="832997" y="1372450"/>
                  </a:lnTo>
                  <a:lnTo>
                    <a:pt x="877577" y="1361770"/>
                  </a:lnTo>
                  <a:lnTo>
                    <a:pt x="920989" y="1348271"/>
                  </a:lnTo>
                  <a:lnTo>
                    <a:pt x="963130" y="1332054"/>
                  </a:lnTo>
                  <a:lnTo>
                    <a:pt x="1003896" y="1313224"/>
                  </a:lnTo>
                  <a:lnTo>
                    <a:pt x="1043185" y="1291883"/>
                  </a:lnTo>
                  <a:lnTo>
                    <a:pt x="1080892" y="1268135"/>
                  </a:lnTo>
                  <a:lnTo>
                    <a:pt x="1116914" y="1242083"/>
                  </a:lnTo>
                  <a:lnTo>
                    <a:pt x="1151149" y="1213831"/>
                  </a:lnTo>
                  <a:lnTo>
                    <a:pt x="1183493" y="1183481"/>
                  </a:lnTo>
                  <a:lnTo>
                    <a:pt x="1213843" y="1151137"/>
                  </a:lnTo>
                  <a:lnTo>
                    <a:pt x="1242096" y="1116902"/>
                  </a:lnTo>
                  <a:lnTo>
                    <a:pt x="1268148" y="1080879"/>
                  </a:lnTo>
                  <a:lnTo>
                    <a:pt x="1291896" y="1043172"/>
                  </a:lnTo>
                  <a:lnTo>
                    <a:pt x="1313236" y="1003884"/>
                  </a:lnTo>
                  <a:lnTo>
                    <a:pt x="1332067" y="963117"/>
                  </a:lnTo>
                  <a:lnTo>
                    <a:pt x="1348283" y="920977"/>
                  </a:lnTo>
                  <a:lnTo>
                    <a:pt x="1361783" y="877565"/>
                  </a:lnTo>
                  <a:lnTo>
                    <a:pt x="1372463" y="832984"/>
                  </a:lnTo>
                  <a:lnTo>
                    <a:pt x="1380219" y="787339"/>
                  </a:lnTo>
                  <a:lnTo>
                    <a:pt x="1384948" y="740732"/>
                  </a:lnTo>
                  <a:lnTo>
                    <a:pt x="1386547" y="693267"/>
                  </a:lnTo>
                  <a:lnTo>
                    <a:pt x="1384948" y="645802"/>
                  </a:lnTo>
                  <a:lnTo>
                    <a:pt x="1380219" y="599195"/>
                  </a:lnTo>
                  <a:lnTo>
                    <a:pt x="1372463" y="553550"/>
                  </a:lnTo>
                  <a:lnTo>
                    <a:pt x="1361783" y="508970"/>
                  </a:lnTo>
                  <a:lnTo>
                    <a:pt x="1348283" y="465557"/>
                  </a:lnTo>
                  <a:lnTo>
                    <a:pt x="1332067" y="423417"/>
                  </a:lnTo>
                  <a:lnTo>
                    <a:pt x="1313236" y="382651"/>
                  </a:lnTo>
                  <a:lnTo>
                    <a:pt x="1291896" y="343362"/>
                  </a:lnTo>
                  <a:lnTo>
                    <a:pt x="1268148" y="305655"/>
                  </a:lnTo>
                  <a:lnTo>
                    <a:pt x="1242096" y="269633"/>
                  </a:lnTo>
                  <a:lnTo>
                    <a:pt x="1213843" y="235398"/>
                  </a:lnTo>
                  <a:lnTo>
                    <a:pt x="1183493" y="203053"/>
                  </a:lnTo>
                  <a:lnTo>
                    <a:pt x="1151149" y="172704"/>
                  </a:lnTo>
                  <a:lnTo>
                    <a:pt x="1116914" y="144451"/>
                  </a:lnTo>
                  <a:lnTo>
                    <a:pt x="1080892" y="118399"/>
                  </a:lnTo>
                  <a:lnTo>
                    <a:pt x="1043185" y="94651"/>
                  </a:lnTo>
                  <a:lnTo>
                    <a:pt x="1003896" y="73310"/>
                  </a:lnTo>
                  <a:lnTo>
                    <a:pt x="963130" y="54480"/>
                  </a:lnTo>
                  <a:lnTo>
                    <a:pt x="920989" y="38263"/>
                  </a:lnTo>
                  <a:lnTo>
                    <a:pt x="877577" y="24764"/>
                  </a:lnTo>
                  <a:lnTo>
                    <a:pt x="832997" y="14084"/>
                  </a:lnTo>
                  <a:lnTo>
                    <a:pt x="787352" y="6328"/>
                  </a:lnTo>
                  <a:lnTo>
                    <a:pt x="740745" y="1599"/>
                  </a:lnTo>
                  <a:lnTo>
                    <a:pt x="693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8206" y="6804143"/>
              <a:ext cx="1237615" cy="1237615"/>
            </a:xfrm>
            <a:custGeom>
              <a:avLst/>
              <a:gdLst/>
              <a:ahLst/>
              <a:cxnLst/>
              <a:rect l="l" t="t" r="r" b="b"/>
              <a:pathLst>
                <a:path w="1237614" h="1237615">
                  <a:moveTo>
                    <a:pt x="618502" y="0"/>
                  </a:moveTo>
                  <a:lnTo>
                    <a:pt x="570239" y="1864"/>
                  </a:lnTo>
                  <a:lnTo>
                    <a:pt x="522979" y="7365"/>
                  </a:lnTo>
                  <a:lnTo>
                    <a:pt x="476860" y="16363"/>
                  </a:lnTo>
                  <a:lnTo>
                    <a:pt x="432023" y="28721"/>
                  </a:lnTo>
                  <a:lnTo>
                    <a:pt x="388604" y="44299"/>
                  </a:lnTo>
                  <a:lnTo>
                    <a:pt x="346744" y="62960"/>
                  </a:lnTo>
                  <a:lnTo>
                    <a:pt x="306579" y="84564"/>
                  </a:lnTo>
                  <a:lnTo>
                    <a:pt x="268250" y="108973"/>
                  </a:lnTo>
                  <a:lnTo>
                    <a:pt x="231894" y="136049"/>
                  </a:lnTo>
                  <a:lnTo>
                    <a:pt x="197650" y="165652"/>
                  </a:lnTo>
                  <a:lnTo>
                    <a:pt x="165657" y="197645"/>
                  </a:lnTo>
                  <a:lnTo>
                    <a:pt x="135961" y="232012"/>
                  </a:lnTo>
                  <a:lnTo>
                    <a:pt x="108977" y="268244"/>
                  </a:lnTo>
                  <a:lnTo>
                    <a:pt x="84567" y="306574"/>
                  </a:lnTo>
                  <a:lnTo>
                    <a:pt x="62962" y="346738"/>
                  </a:lnTo>
                  <a:lnTo>
                    <a:pt x="44301" y="388599"/>
                  </a:lnTo>
                  <a:lnTo>
                    <a:pt x="28722" y="432018"/>
                  </a:lnTo>
                  <a:lnTo>
                    <a:pt x="16364" y="476856"/>
                  </a:lnTo>
                  <a:lnTo>
                    <a:pt x="7365" y="522976"/>
                  </a:lnTo>
                  <a:lnTo>
                    <a:pt x="1864" y="570237"/>
                  </a:lnTo>
                  <a:lnTo>
                    <a:pt x="0" y="618502"/>
                  </a:lnTo>
                  <a:lnTo>
                    <a:pt x="1864" y="666767"/>
                  </a:lnTo>
                  <a:lnTo>
                    <a:pt x="7365" y="714028"/>
                  </a:lnTo>
                  <a:lnTo>
                    <a:pt x="16364" y="760147"/>
                  </a:lnTo>
                  <a:lnTo>
                    <a:pt x="28722" y="804985"/>
                  </a:lnTo>
                  <a:lnTo>
                    <a:pt x="44301" y="848403"/>
                  </a:lnTo>
                  <a:lnTo>
                    <a:pt x="62962" y="890264"/>
                  </a:lnTo>
                  <a:lnTo>
                    <a:pt x="84567" y="930427"/>
                  </a:lnTo>
                  <a:lnTo>
                    <a:pt x="108977" y="968756"/>
                  </a:lnTo>
                  <a:lnTo>
                    <a:pt x="136053" y="1005111"/>
                  </a:lnTo>
                  <a:lnTo>
                    <a:pt x="165657" y="1039353"/>
                  </a:lnTo>
                  <a:lnTo>
                    <a:pt x="197650" y="1071345"/>
                  </a:lnTo>
                  <a:lnTo>
                    <a:pt x="231894" y="1100948"/>
                  </a:lnTo>
                  <a:lnTo>
                    <a:pt x="268250" y="1128023"/>
                  </a:lnTo>
                  <a:lnTo>
                    <a:pt x="306579" y="1152431"/>
                  </a:lnTo>
                  <a:lnTo>
                    <a:pt x="346744" y="1174034"/>
                  </a:lnTo>
                  <a:lnTo>
                    <a:pt x="388604" y="1192694"/>
                  </a:lnTo>
                  <a:lnTo>
                    <a:pt x="432023" y="1208272"/>
                  </a:lnTo>
                  <a:lnTo>
                    <a:pt x="476860" y="1220629"/>
                  </a:lnTo>
                  <a:lnTo>
                    <a:pt x="522979" y="1229627"/>
                  </a:lnTo>
                  <a:lnTo>
                    <a:pt x="570239" y="1235128"/>
                  </a:lnTo>
                  <a:lnTo>
                    <a:pt x="618502" y="1236992"/>
                  </a:lnTo>
                  <a:lnTo>
                    <a:pt x="666766" y="1235128"/>
                  </a:lnTo>
                  <a:lnTo>
                    <a:pt x="714026" y="1229627"/>
                  </a:lnTo>
                  <a:lnTo>
                    <a:pt x="760143" y="1220629"/>
                  </a:lnTo>
                  <a:lnTo>
                    <a:pt x="788878" y="1212710"/>
                  </a:lnTo>
                  <a:lnTo>
                    <a:pt x="618502" y="1212710"/>
                  </a:lnTo>
                  <a:lnTo>
                    <a:pt x="569839" y="1210736"/>
                  </a:lnTo>
                  <a:lnTo>
                    <a:pt x="522246" y="1204918"/>
                  </a:lnTo>
                  <a:lnTo>
                    <a:pt x="475878" y="1195410"/>
                  </a:lnTo>
                  <a:lnTo>
                    <a:pt x="430888" y="1182366"/>
                  </a:lnTo>
                  <a:lnTo>
                    <a:pt x="387431" y="1165940"/>
                  </a:lnTo>
                  <a:lnTo>
                    <a:pt x="345661" y="1146286"/>
                  </a:lnTo>
                  <a:lnTo>
                    <a:pt x="305732" y="1123559"/>
                  </a:lnTo>
                  <a:lnTo>
                    <a:pt x="267797" y="1097911"/>
                  </a:lnTo>
                  <a:lnTo>
                    <a:pt x="232012" y="1069498"/>
                  </a:lnTo>
                  <a:lnTo>
                    <a:pt x="198531" y="1038474"/>
                  </a:lnTo>
                  <a:lnTo>
                    <a:pt x="167506" y="1004992"/>
                  </a:lnTo>
                  <a:lnTo>
                    <a:pt x="139093" y="969207"/>
                  </a:lnTo>
                  <a:lnTo>
                    <a:pt x="113446" y="931273"/>
                  </a:lnTo>
                  <a:lnTo>
                    <a:pt x="90718" y="891344"/>
                  </a:lnTo>
                  <a:lnTo>
                    <a:pt x="71064" y="849573"/>
                  </a:lnTo>
                  <a:lnTo>
                    <a:pt x="54638" y="806116"/>
                  </a:lnTo>
                  <a:lnTo>
                    <a:pt x="41594" y="761127"/>
                  </a:lnTo>
                  <a:lnTo>
                    <a:pt x="32086" y="714758"/>
                  </a:lnTo>
                  <a:lnTo>
                    <a:pt x="26268" y="667165"/>
                  </a:lnTo>
                  <a:lnTo>
                    <a:pt x="24295" y="618502"/>
                  </a:lnTo>
                  <a:lnTo>
                    <a:pt x="26268" y="569839"/>
                  </a:lnTo>
                  <a:lnTo>
                    <a:pt x="32086" y="522246"/>
                  </a:lnTo>
                  <a:lnTo>
                    <a:pt x="41594" y="475878"/>
                  </a:lnTo>
                  <a:lnTo>
                    <a:pt x="54638" y="430888"/>
                  </a:lnTo>
                  <a:lnTo>
                    <a:pt x="71064" y="387431"/>
                  </a:lnTo>
                  <a:lnTo>
                    <a:pt x="90718" y="345661"/>
                  </a:lnTo>
                  <a:lnTo>
                    <a:pt x="113446" y="305732"/>
                  </a:lnTo>
                  <a:lnTo>
                    <a:pt x="139093" y="267797"/>
                  </a:lnTo>
                  <a:lnTo>
                    <a:pt x="167506" y="232012"/>
                  </a:lnTo>
                  <a:lnTo>
                    <a:pt x="198531" y="198531"/>
                  </a:lnTo>
                  <a:lnTo>
                    <a:pt x="232012" y="167506"/>
                  </a:lnTo>
                  <a:lnTo>
                    <a:pt x="267797" y="139093"/>
                  </a:lnTo>
                  <a:lnTo>
                    <a:pt x="305732" y="113446"/>
                  </a:lnTo>
                  <a:lnTo>
                    <a:pt x="345661" y="90718"/>
                  </a:lnTo>
                  <a:lnTo>
                    <a:pt x="387431" y="71064"/>
                  </a:lnTo>
                  <a:lnTo>
                    <a:pt x="430888" y="54638"/>
                  </a:lnTo>
                  <a:lnTo>
                    <a:pt x="475878" y="41594"/>
                  </a:lnTo>
                  <a:lnTo>
                    <a:pt x="522246" y="32086"/>
                  </a:lnTo>
                  <a:lnTo>
                    <a:pt x="569839" y="26268"/>
                  </a:lnTo>
                  <a:lnTo>
                    <a:pt x="618502" y="24295"/>
                  </a:lnTo>
                  <a:lnTo>
                    <a:pt x="788921" y="24295"/>
                  </a:lnTo>
                  <a:lnTo>
                    <a:pt x="760143" y="16363"/>
                  </a:lnTo>
                  <a:lnTo>
                    <a:pt x="714026" y="7365"/>
                  </a:lnTo>
                  <a:lnTo>
                    <a:pt x="666766" y="1864"/>
                  </a:lnTo>
                  <a:lnTo>
                    <a:pt x="618502" y="0"/>
                  </a:lnTo>
                  <a:close/>
                </a:path>
                <a:path w="1237614" h="1237615">
                  <a:moveTo>
                    <a:pt x="788921" y="24295"/>
                  </a:moveTo>
                  <a:lnTo>
                    <a:pt x="618502" y="24295"/>
                  </a:lnTo>
                  <a:lnTo>
                    <a:pt x="667165" y="26268"/>
                  </a:lnTo>
                  <a:lnTo>
                    <a:pt x="714758" y="32086"/>
                  </a:lnTo>
                  <a:lnTo>
                    <a:pt x="761127" y="41594"/>
                  </a:lnTo>
                  <a:lnTo>
                    <a:pt x="806116" y="54638"/>
                  </a:lnTo>
                  <a:lnTo>
                    <a:pt x="849573" y="71064"/>
                  </a:lnTo>
                  <a:lnTo>
                    <a:pt x="891344" y="90718"/>
                  </a:lnTo>
                  <a:lnTo>
                    <a:pt x="931273" y="113446"/>
                  </a:lnTo>
                  <a:lnTo>
                    <a:pt x="969207" y="139093"/>
                  </a:lnTo>
                  <a:lnTo>
                    <a:pt x="1004992" y="167506"/>
                  </a:lnTo>
                  <a:lnTo>
                    <a:pt x="1038474" y="198531"/>
                  </a:lnTo>
                  <a:lnTo>
                    <a:pt x="1069498" y="232012"/>
                  </a:lnTo>
                  <a:lnTo>
                    <a:pt x="1097911" y="267797"/>
                  </a:lnTo>
                  <a:lnTo>
                    <a:pt x="1123559" y="305732"/>
                  </a:lnTo>
                  <a:lnTo>
                    <a:pt x="1146286" y="345661"/>
                  </a:lnTo>
                  <a:lnTo>
                    <a:pt x="1165940" y="387431"/>
                  </a:lnTo>
                  <a:lnTo>
                    <a:pt x="1182366" y="430888"/>
                  </a:lnTo>
                  <a:lnTo>
                    <a:pt x="1195410" y="475878"/>
                  </a:lnTo>
                  <a:lnTo>
                    <a:pt x="1204918" y="522246"/>
                  </a:lnTo>
                  <a:lnTo>
                    <a:pt x="1210736" y="569839"/>
                  </a:lnTo>
                  <a:lnTo>
                    <a:pt x="1212710" y="618502"/>
                  </a:lnTo>
                  <a:lnTo>
                    <a:pt x="1210736" y="667165"/>
                  </a:lnTo>
                  <a:lnTo>
                    <a:pt x="1204918" y="714758"/>
                  </a:lnTo>
                  <a:lnTo>
                    <a:pt x="1195410" y="761127"/>
                  </a:lnTo>
                  <a:lnTo>
                    <a:pt x="1182366" y="806116"/>
                  </a:lnTo>
                  <a:lnTo>
                    <a:pt x="1165940" y="849573"/>
                  </a:lnTo>
                  <a:lnTo>
                    <a:pt x="1146286" y="891344"/>
                  </a:lnTo>
                  <a:lnTo>
                    <a:pt x="1123559" y="931273"/>
                  </a:lnTo>
                  <a:lnTo>
                    <a:pt x="1097911" y="969207"/>
                  </a:lnTo>
                  <a:lnTo>
                    <a:pt x="1069388" y="1005111"/>
                  </a:lnTo>
                  <a:lnTo>
                    <a:pt x="1038474" y="1038474"/>
                  </a:lnTo>
                  <a:lnTo>
                    <a:pt x="1004992" y="1069498"/>
                  </a:lnTo>
                  <a:lnTo>
                    <a:pt x="969207" y="1097911"/>
                  </a:lnTo>
                  <a:lnTo>
                    <a:pt x="931273" y="1123559"/>
                  </a:lnTo>
                  <a:lnTo>
                    <a:pt x="891344" y="1146286"/>
                  </a:lnTo>
                  <a:lnTo>
                    <a:pt x="849573" y="1165940"/>
                  </a:lnTo>
                  <a:lnTo>
                    <a:pt x="806116" y="1182366"/>
                  </a:lnTo>
                  <a:lnTo>
                    <a:pt x="761127" y="1195410"/>
                  </a:lnTo>
                  <a:lnTo>
                    <a:pt x="714758" y="1204918"/>
                  </a:lnTo>
                  <a:lnTo>
                    <a:pt x="667165" y="1210736"/>
                  </a:lnTo>
                  <a:lnTo>
                    <a:pt x="618502" y="1212710"/>
                  </a:lnTo>
                  <a:lnTo>
                    <a:pt x="788878" y="1212710"/>
                  </a:lnTo>
                  <a:lnTo>
                    <a:pt x="848398" y="1192694"/>
                  </a:lnTo>
                  <a:lnTo>
                    <a:pt x="890258" y="1174034"/>
                  </a:lnTo>
                  <a:lnTo>
                    <a:pt x="930422" y="1152431"/>
                  </a:lnTo>
                  <a:lnTo>
                    <a:pt x="968750" y="1128023"/>
                  </a:lnTo>
                  <a:lnTo>
                    <a:pt x="1005105" y="1100948"/>
                  </a:lnTo>
                  <a:lnTo>
                    <a:pt x="1039348" y="1071345"/>
                  </a:lnTo>
                  <a:lnTo>
                    <a:pt x="1071341" y="1039353"/>
                  </a:lnTo>
                  <a:lnTo>
                    <a:pt x="1101032" y="1004992"/>
                  </a:lnTo>
                  <a:lnTo>
                    <a:pt x="1128019" y="968756"/>
                  </a:lnTo>
                  <a:lnTo>
                    <a:pt x="1152428" y="930427"/>
                  </a:lnTo>
                  <a:lnTo>
                    <a:pt x="1174032" y="890264"/>
                  </a:lnTo>
                  <a:lnTo>
                    <a:pt x="1192692" y="848403"/>
                  </a:lnTo>
                  <a:lnTo>
                    <a:pt x="1208271" y="804985"/>
                  </a:lnTo>
                  <a:lnTo>
                    <a:pt x="1220629" y="760147"/>
                  </a:lnTo>
                  <a:lnTo>
                    <a:pt x="1229627" y="714028"/>
                  </a:lnTo>
                  <a:lnTo>
                    <a:pt x="1235128" y="666767"/>
                  </a:lnTo>
                  <a:lnTo>
                    <a:pt x="1236992" y="618502"/>
                  </a:lnTo>
                  <a:lnTo>
                    <a:pt x="1235128" y="570237"/>
                  </a:lnTo>
                  <a:lnTo>
                    <a:pt x="1229627" y="522976"/>
                  </a:lnTo>
                  <a:lnTo>
                    <a:pt x="1220629" y="476856"/>
                  </a:lnTo>
                  <a:lnTo>
                    <a:pt x="1208271" y="432018"/>
                  </a:lnTo>
                  <a:lnTo>
                    <a:pt x="1192692" y="388599"/>
                  </a:lnTo>
                  <a:lnTo>
                    <a:pt x="1174032" y="346738"/>
                  </a:lnTo>
                  <a:lnTo>
                    <a:pt x="1152428" y="306574"/>
                  </a:lnTo>
                  <a:lnTo>
                    <a:pt x="1128019" y="268244"/>
                  </a:lnTo>
                  <a:lnTo>
                    <a:pt x="1100944" y="231889"/>
                  </a:lnTo>
                  <a:lnTo>
                    <a:pt x="1071341" y="197645"/>
                  </a:lnTo>
                  <a:lnTo>
                    <a:pt x="1039348" y="165652"/>
                  </a:lnTo>
                  <a:lnTo>
                    <a:pt x="1005105" y="136049"/>
                  </a:lnTo>
                  <a:lnTo>
                    <a:pt x="968750" y="108973"/>
                  </a:lnTo>
                  <a:lnTo>
                    <a:pt x="930422" y="84564"/>
                  </a:lnTo>
                  <a:lnTo>
                    <a:pt x="890258" y="62960"/>
                  </a:lnTo>
                  <a:lnTo>
                    <a:pt x="848398" y="44299"/>
                  </a:lnTo>
                  <a:lnTo>
                    <a:pt x="804980" y="28721"/>
                  </a:lnTo>
                  <a:lnTo>
                    <a:pt x="788921" y="24295"/>
                  </a:lnTo>
                  <a:close/>
                </a:path>
              </a:pathLst>
            </a:custGeom>
            <a:solidFill>
              <a:srgbClr val="00B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9268" y="7801002"/>
              <a:ext cx="203857" cy="2292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005" y="7398355"/>
              <a:ext cx="1899285" cy="1031240"/>
            </a:xfrm>
            <a:custGeom>
              <a:avLst/>
              <a:gdLst/>
              <a:ahLst/>
              <a:cxnLst/>
              <a:rect l="l" t="t" r="r" b="b"/>
              <a:pathLst>
                <a:path w="1899285" h="1031240">
                  <a:moveTo>
                    <a:pt x="24295" y="0"/>
                  </a:moveTo>
                  <a:lnTo>
                    <a:pt x="14835" y="1908"/>
                  </a:lnTo>
                  <a:lnTo>
                    <a:pt x="7113" y="7113"/>
                  </a:lnTo>
                  <a:lnTo>
                    <a:pt x="1908" y="14835"/>
                  </a:lnTo>
                  <a:lnTo>
                    <a:pt x="0" y="24295"/>
                  </a:lnTo>
                  <a:lnTo>
                    <a:pt x="1163" y="72996"/>
                  </a:lnTo>
                  <a:lnTo>
                    <a:pt x="4617" y="121107"/>
                  </a:lnTo>
                  <a:lnTo>
                    <a:pt x="10308" y="168575"/>
                  </a:lnTo>
                  <a:lnTo>
                    <a:pt x="18184" y="215346"/>
                  </a:lnTo>
                  <a:lnTo>
                    <a:pt x="28192" y="261367"/>
                  </a:lnTo>
                  <a:lnTo>
                    <a:pt x="40277" y="306586"/>
                  </a:lnTo>
                  <a:lnTo>
                    <a:pt x="54388" y="350948"/>
                  </a:lnTo>
                  <a:lnTo>
                    <a:pt x="70471" y="394402"/>
                  </a:lnTo>
                  <a:lnTo>
                    <a:pt x="88473" y="436893"/>
                  </a:lnTo>
                  <a:lnTo>
                    <a:pt x="108340" y="478369"/>
                  </a:lnTo>
                  <a:lnTo>
                    <a:pt x="130020" y="518777"/>
                  </a:lnTo>
                  <a:lnTo>
                    <a:pt x="153459" y="558062"/>
                  </a:lnTo>
                  <a:lnTo>
                    <a:pt x="178605" y="596173"/>
                  </a:lnTo>
                  <a:lnTo>
                    <a:pt x="205404" y="633056"/>
                  </a:lnTo>
                  <a:lnTo>
                    <a:pt x="233802" y="668658"/>
                  </a:lnTo>
                  <a:lnTo>
                    <a:pt x="263748" y="702926"/>
                  </a:lnTo>
                  <a:lnTo>
                    <a:pt x="295187" y="735806"/>
                  </a:lnTo>
                  <a:lnTo>
                    <a:pt x="328067" y="767245"/>
                  </a:lnTo>
                  <a:lnTo>
                    <a:pt x="362334" y="797191"/>
                  </a:lnTo>
                  <a:lnTo>
                    <a:pt x="397936" y="825590"/>
                  </a:lnTo>
                  <a:lnTo>
                    <a:pt x="434819" y="852389"/>
                  </a:lnTo>
                  <a:lnTo>
                    <a:pt x="472930" y="877535"/>
                  </a:lnTo>
                  <a:lnTo>
                    <a:pt x="512215" y="900975"/>
                  </a:lnTo>
                  <a:lnTo>
                    <a:pt x="552623" y="922655"/>
                  </a:lnTo>
                  <a:lnTo>
                    <a:pt x="594099" y="942523"/>
                  </a:lnTo>
                  <a:lnTo>
                    <a:pt x="636590" y="960525"/>
                  </a:lnTo>
                  <a:lnTo>
                    <a:pt x="680044" y="976608"/>
                  </a:lnTo>
                  <a:lnTo>
                    <a:pt x="724407" y="990719"/>
                  </a:lnTo>
                  <a:lnTo>
                    <a:pt x="769626" y="1002805"/>
                  </a:lnTo>
                  <a:lnTo>
                    <a:pt x="815649" y="1012813"/>
                  </a:lnTo>
                  <a:lnTo>
                    <a:pt x="862420" y="1020689"/>
                  </a:lnTo>
                  <a:lnTo>
                    <a:pt x="909889" y="1026381"/>
                  </a:lnTo>
                  <a:lnTo>
                    <a:pt x="958001" y="1029835"/>
                  </a:lnTo>
                  <a:lnTo>
                    <a:pt x="1006703" y="1030998"/>
                  </a:lnTo>
                  <a:lnTo>
                    <a:pt x="1055190" y="1029843"/>
                  </a:lnTo>
                  <a:lnTo>
                    <a:pt x="1103244" y="1026403"/>
                  </a:lnTo>
                  <a:lnTo>
                    <a:pt x="1150799" y="1020719"/>
                  </a:lnTo>
                  <a:lnTo>
                    <a:pt x="1197789" y="1012829"/>
                  </a:lnTo>
                  <a:lnTo>
                    <a:pt x="1244149" y="1002773"/>
                  </a:lnTo>
                  <a:lnTo>
                    <a:pt x="1289814" y="990590"/>
                  </a:lnTo>
                  <a:lnTo>
                    <a:pt x="1334717" y="976320"/>
                  </a:lnTo>
                  <a:lnTo>
                    <a:pt x="1378793" y="960002"/>
                  </a:lnTo>
                  <a:lnTo>
                    <a:pt x="1421977" y="941676"/>
                  </a:lnTo>
                  <a:lnTo>
                    <a:pt x="1464203" y="921381"/>
                  </a:lnTo>
                  <a:lnTo>
                    <a:pt x="1505405" y="899156"/>
                  </a:lnTo>
                  <a:lnTo>
                    <a:pt x="1545517" y="875041"/>
                  </a:lnTo>
                  <a:lnTo>
                    <a:pt x="1584475" y="849076"/>
                  </a:lnTo>
                  <a:lnTo>
                    <a:pt x="1622213" y="821299"/>
                  </a:lnTo>
                  <a:lnTo>
                    <a:pt x="1658665" y="791750"/>
                  </a:lnTo>
                  <a:lnTo>
                    <a:pt x="1693765" y="760469"/>
                  </a:lnTo>
                  <a:lnTo>
                    <a:pt x="1727447" y="727495"/>
                  </a:lnTo>
                  <a:lnTo>
                    <a:pt x="1759647" y="692867"/>
                  </a:lnTo>
                  <a:lnTo>
                    <a:pt x="1790299" y="656625"/>
                  </a:lnTo>
                  <a:lnTo>
                    <a:pt x="1819336" y="618808"/>
                  </a:lnTo>
                  <a:lnTo>
                    <a:pt x="1846694" y="579456"/>
                  </a:lnTo>
                  <a:lnTo>
                    <a:pt x="1872307" y="538608"/>
                  </a:lnTo>
                  <a:lnTo>
                    <a:pt x="1896110" y="496303"/>
                  </a:lnTo>
                  <a:lnTo>
                    <a:pt x="1898864" y="487058"/>
                  </a:lnTo>
                  <a:lnTo>
                    <a:pt x="1897892" y="477800"/>
                  </a:lnTo>
                  <a:lnTo>
                    <a:pt x="1859346" y="466056"/>
                  </a:lnTo>
                  <a:lnTo>
                    <a:pt x="1828317" y="517533"/>
                  </a:lnTo>
                  <a:lnTo>
                    <a:pt x="1801353" y="559893"/>
                  </a:lnTo>
                  <a:lnTo>
                    <a:pt x="1772410" y="600536"/>
                  </a:lnTo>
                  <a:lnTo>
                    <a:pt x="1741572" y="639414"/>
                  </a:lnTo>
                  <a:lnTo>
                    <a:pt x="1708920" y="676477"/>
                  </a:lnTo>
                  <a:lnTo>
                    <a:pt x="1674535" y="711676"/>
                  </a:lnTo>
                  <a:lnTo>
                    <a:pt x="1638501" y="744961"/>
                  </a:lnTo>
                  <a:lnTo>
                    <a:pt x="1600898" y="776283"/>
                  </a:lnTo>
                  <a:lnTo>
                    <a:pt x="1561810" y="805593"/>
                  </a:lnTo>
                  <a:lnTo>
                    <a:pt x="1521318" y="832842"/>
                  </a:lnTo>
                  <a:lnTo>
                    <a:pt x="1479504" y="857980"/>
                  </a:lnTo>
                  <a:lnTo>
                    <a:pt x="1436450" y="880958"/>
                  </a:lnTo>
                  <a:lnTo>
                    <a:pt x="1392238" y="901727"/>
                  </a:lnTo>
                  <a:lnTo>
                    <a:pt x="1346951" y="920237"/>
                  </a:lnTo>
                  <a:lnTo>
                    <a:pt x="1300669" y="936439"/>
                  </a:lnTo>
                  <a:lnTo>
                    <a:pt x="1253476" y="950283"/>
                  </a:lnTo>
                  <a:lnTo>
                    <a:pt x="1205453" y="961721"/>
                  </a:lnTo>
                  <a:lnTo>
                    <a:pt x="1156682" y="970703"/>
                  </a:lnTo>
                  <a:lnTo>
                    <a:pt x="1107245" y="977180"/>
                  </a:lnTo>
                  <a:lnTo>
                    <a:pt x="1057225" y="981102"/>
                  </a:lnTo>
                  <a:lnTo>
                    <a:pt x="1006703" y="982421"/>
                  </a:lnTo>
                  <a:lnTo>
                    <a:pt x="958955" y="981246"/>
                  </a:lnTo>
                  <a:lnTo>
                    <a:pt x="911804" y="977758"/>
                  </a:lnTo>
                  <a:lnTo>
                    <a:pt x="865307" y="972013"/>
                  </a:lnTo>
                  <a:lnTo>
                    <a:pt x="819518" y="964065"/>
                  </a:lnTo>
                  <a:lnTo>
                    <a:pt x="774494" y="953971"/>
                  </a:lnTo>
                  <a:lnTo>
                    <a:pt x="730289" y="941784"/>
                  </a:lnTo>
                  <a:lnTo>
                    <a:pt x="686958" y="927562"/>
                  </a:lnTo>
                  <a:lnTo>
                    <a:pt x="644557" y="911359"/>
                  </a:lnTo>
                  <a:lnTo>
                    <a:pt x="603142" y="893230"/>
                  </a:lnTo>
                  <a:lnTo>
                    <a:pt x="562767" y="873231"/>
                  </a:lnTo>
                  <a:lnTo>
                    <a:pt x="523488" y="851416"/>
                  </a:lnTo>
                  <a:lnTo>
                    <a:pt x="485360" y="827843"/>
                  </a:lnTo>
                  <a:lnTo>
                    <a:pt x="448439" y="802564"/>
                  </a:lnTo>
                  <a:lnTo>
                    <a:pt x="412779" y="775637"/>
                  </a:lnTo>
                  <a:lnTo>
                    <a:pt x="378437" y="747116"/>
                  </a:lnTo>
                  <a:lnTo>
                    <a:pt x="345467" y="717057"/>
                  </a:lnTo>
                  <a:lnTo>
                    <a:pt x="313925" y="685515"/>
                  </a:lnTo>
                  <a:lnTo>
                    <a:pt x="283865" y="652545"/>
                  </a:lnTo>
                  <a:lnTo>
                    <a:pt x="255345" y="618203"/>
                  </a:lnTo>
                  <a:lnTo>
                    <a:pt x="228418" y="582544"/>
                  </a:lnTo>
                  <a:lnTo>
                    <a:pt x="203140" y="545623"/>
                  </a:lnTo>
                  <a:lnTo>
                    <a:pt x="179566" y="507495"/>
                  </a:lnTo>
                  <a:lnTo>
                    <a:pt x="157752" y="468217"/>
                  </a:lnTo>
                  <a:lnTo>
                    <a:pt x="137753" y="427843"/>
                  </a:lnTo>
                  <a:lnTo>
                    <a:pt x="119625" y="386428"/>
                  </a:lnTo>
                  <a:lnTo>
                    <a:pt x="103422" y="344028"/>
                  </a:lnTo>
                  <a:lnTo>
                    <a:pt x="89200" y="300699"/>
                  </a:lnTo>
                  <a:lnTo>
                    <a:pt x="77014" y="256495"/>
                  </a:lnTo>
                  <a:lnTo>
                    <a:pt x="66919" y="211472"/>
                  </a:lnTo>
                  <a:lnTo>
                    <a:pt x="58972" y="165685"/>
                  </a:lnTo>
                  <a:lnTo>
                    <a:pt x="53227" y="119189"/>
                  </a:lnTo>
                  <a:lnTo>
                    <a:pt x="49739" y="72041"/>
                  </a:lnTo>
                  <a:lnTo>
                    <a:pt x="48564" y="24295"/>
                  </a:lnTo>
                  <a:lnTo>
                    <a:pt x="46658" y="14835"/>
                  </a:lnTo>
                  <a:lnTo>
                    <a:pt x="41459" y="7113"/>
                  </a:lnTo>
                  <a:lnTo>
                    <a:pt x="33745" y="1908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00B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9384" y="6592289"/>
              <a:ext cx="1778011" cy="17780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35160" y="6647971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661" y="0"/>
                  </a:moveTo>
                  <a:lnTo>
                    <a:pt x="725672" y="1524"/>
                  </a:lnTo>
                  <a:lnTo>
                    <a:pt x="677491" y="6035"/>
                  </a:lnTo>
                  <a:lnTo>
                    <a:pt x="630211" y="13444"/>
                  </a:lnTo>
                  <a:lnTo>
                    <a:pt x="583922" y="23659"/>
                  </a:lnTo>
                  <a:lnTo>
                    <a:pt x="538715" y="36589"/>
                  </a:lnTo>
                  <a:lnTo>
                    <a:pt x="494681" y="52144"/>
                  </a:lnTo>
                  <a:lnTo>
                    <a:pt x="451910" y="70233"/>
                  </a:lnTo>
                  <a:lnTo>
                    <a:pt x="410493" y="90765"/>
                  </a:lnTo>
                  <a:lnTo>
                    <a:pt x="370521" y="113650"/>
                  </a:lnTo>
                  <a:lnTo>
                    <a:pt x="332084" y="138796"/>
                  </a:lnTo>
                  <a:lnTo>
                    <a:pt x="295274" y="166113"/>
                  </a:lnTo>
                  <a:lnTo>
                    <a:pt x="260181" y="195511"/>
                  </a:lnTo>
                  <a:lnTo>
                    <a:pt x="226896" y="226898"/>
                  </a:lnTo>
                  <a:lnTo>
                    <a:pt x="195510" y="260183"/>
                  </a:lnTo>
                  <a:lnTo>
                    <a:pt x="166113" y="295277"/>
                  </a:lnTo>
                  <a:lnTo>
                    <a:pt x="138796" y="332087"/>
                  </a:lnTo>
                  <a:lnTo>
                    <a:pt x="113649" y="370524"/>
                  </a:lnTo>
                  <a:lnTo>
                    <a:pt x="90765" y="410497"/>
                  </a:lnTo>
                  <a:lnTo>
                    <a:pt x="70233" y="451915"/>
                  </a:lnTo>
                  <a:lnTo>
                    <a:pt x="52144" y="494687"/>
                  </a:lnTo>
                  <a:lnTo>
                    <a:pt x="36589" y="538722"/>
                  </a:lnTo>
                  <a:lnTo>
                    <a:pt x="23659" y="583930"/>
                  </a:lnTo>
                  <a:lnTo>
                    <a:pt x="13444" y="630220"/>
                  </a:lnTo>
                  <a:lnTo>
                    <a:pt x="6035" y="677501"/>
                  </a:lnTo>
                  <a:lnTo>
                    <a:pt x="1524" y="725683"/>
                  </a:lnTo>
                  <a:lnTo>
                    <a:pt x="0" y="774674"/>
                  </a:lnTo>
                  <a:lnTo>
                    <a:pt x="1524" y="823665"/>
                  </a:lnTo>
                  <a:lnTo>
                    <a:pt x="6035" y="871847"/>
                  </a:lnTo>
                  <a:lnTo>
                    <a:pt x="13444" y="919128"/>
                  </a:lnTo>
                  <a:lnTo>
                    <a:pt x="23659" y="965418"/>
                  </a:lnTo>
                  <a:lnTo>
                    <a:pt x="36589" y="1010626"/>
                  </a:lnTo>
                  <a:lnTo>
                    <a:pt x="52144" y="1054661"/>
                  </a:lnTo>
                  <a:lnTo>
                    <a:pt x="70233" y="1097433"/>
                  </a:lnTo>
                  <a:lnTo>
                    <a:pt x="90765" y="1138851"/>
                  </a:lnTo>
                  <a:lnTo>
                    <a:pt x="113649" y="1178824"/>
                  </a:lnTo>
                  <a:lnTo>
                    <a:pt x="138796" y="1217261"/>
                  </a:lnTo>
                  <a:lnTo>
                    <a:pt x="166113" y="1254072"/>
                  </a:lnTo>
                  <a:lnTo>
                    <a:pt x="195510" y="1289165"/>
                  </a:lnTo>
                  <a:lnTo>
                    <a:pt x="226896" y="1322450"/>
                  </a:lnTo>
                  <a:lnTo>
                    <a:pt x="260181" y="1353837"/>
                  </a:lnTo>
                  <a:lnTo>
                    <a:pt x="295274" y="1383235"/>
                  </a:lnTo>
                  <a:lnTo>
                    <a:pt x="332084" y="1410552"/>
                  </a:lnTo>
                  <a:lnTo>
                    <a:pt x="370521" y="1435698"/>
                  </a:lnTo>
                  <a:lnTo>
                    <a:pt x="410493" y="1458583"/>
                  </a:lnTo>
                  <a:lnTo>
                    <a:pt x="451910" y="1479115"/>
                  </a:lnTo>
                  <a:lnTo>
                    <a:pt x="494681" y="1497204"/>
                  </a:lnTo>
                  <a:lnTo>
                    <a:pt x="538715" y="1512759"/>
                  </a:lnTo>
                  <a:lnTo>
                    <a:pt x="583922" y="1525689"/>
                  </a:lnTo>
                  <a:lnTo>
                    <a:pt x="630211" y="1535904"/>
                  </a:lnTo>
                  <a:lnTo>
                    <a:pt x="677491" y="1543313"/>
                  </a:lnTo>
                  <a:lnTo>
                    <a:pt x="725672" y="1547825"/>
                  </a:lnTo>
                  <a:lnTo>
                    <a:pt x="774661" y="1549349"/>
                  </a:lnTo>
                  <a:lnTo>
                    <a:pt x="823654" y="1547825"/>
                  </a:lnTo>
                  <a:lnTo>
                    <a:pt x="871837" y="1543313"/>
                  </a:lnTo>
                  <a:lnTo>
                    <a:pt x="919119" y="1535904"/>
                  </a:lnTo>
                  <a:lnTo>
                    <a:pt x="965410" y="1525689"/>
                  </a:lnTo>
                  <a:lnTo>
                    <a:pt x="1010618" y="1512759"/>
                  </a:lnTo>
                  <a:lnTo>
                    <a:pt x="1054654" y="1497204"/>
                  </a:lnTo>
                  <a:lnTo>
                    <a:pt x="1097426" y="1479115"/>
                  </a:lnTo>
                  <a:lnTo>
                    <a:pt x="1138844" y="1458583"/>
                  </a:lnTo>
                  <a:lnTo>
                    <a:pt x="1178817" y="1435698"/>
                  </a:lnTo>
                  <a:lnTo>
                    <a:pt x="1217254" y="1410552"/>
                  </a:lnTo>
                  <a:lnTo>
                    <a:pt x="1254064" y="1383235"/>
                  </a:lnTo>
                  <a:lnTo>
                    <a:pt x="1289157" y="1353837"/>
                  </a:lnTo>
                  <a:lnTo>
                    <a:pt x="1322443" y="1322450"/>
                  </a:lnTo>
                  <a:lnTo>
                    <a:pt x="1353829" y="1289165"/>
                  </a:lnTo>
                  <a:lnTo>
                    <a:pt x="1383226" y="1254072"/>
                  </a:lnTo>
                  <a:lnTo>
                    <a:pt x="1410543" y="1217261"/>
                  </a:lnTo>
                  <a:lnTo>
                    <a:pt x="1435688" y="1178824"/>
                  </a:lnTo>
                  <a:lnTo>
                    <a:pt x="1458573" y="1138851"/>
                  </a:lnTo>
                  <a:lnTo>
                    <a:pt x="1479104" y="1097433"/>
                  </a:lnTo>
                  <a:lnTo>
                    <a:pt x="1497193" y="1054661"/>
                  </a:lnTo>
                  <a:lnTo>
                    <a:pt x="1512747" y="1010626"/>
                  </a:lnTo>
                  <a:lnTo>
                    <a:pt x="1525677" y="965418"/>
                  </a:lnTo>
                  <a:lnTo>
                    <a:pt x="1535892" y="919128"/>
                  </a:lnTo>
                  <a:lnTo>
                    <a:pt x="1543300" y="871847"/>
                  </a:lnTo>
                  <a:lnTo>
                    <a:pt x="1547812" y="823665"/>
                  </a:lnTo>
                  <a:lnTo>
                    <a:pt x="1549336" y="774674"/>
                  </a:lnTo>
                  <a:lnTo>
                    <a:pt x="1547812" y="725683"/>
                  </a:lnTo>
                  <a:lnTo>
                    <a:pt x="1543300" y="677501"/>
                  </a:lnTo>
                  <a:lnTo>
                    <a:pt x="1535892" y="630220"/>
                  </a:lnTo>
                  <a:lnTo>
                    <a:pt x="1525677" y="583930"/>
                  </a:lnTo>
                  <a:lnTo>
                    <a:pt x="1512747" y="538722"/>
                  </a:lnTo>
                  <a:lnTo>
                    <a:pt x="1497193" y="494687"/>
                  </a:lnTo>
                  <a:lnTo>
                    <a:pt x="1479104" y="451915"/>
                  </a:lnTo>
                  <a:lnTo>
                    <a:pt x="1458573" y="410497"/>
                  </a:lnTo>
                  <a:lnTo>
                    <a:pt x="1435688" y="370524"/>
                  </a:lnTo>
                  <a:lnTo>
                    <a:pt x="1410543" y="332087"/>
                  </a:lnTo>
                  <a:lnTo>
                    <a:pt x="1383226" y="295277"/>
                  </a:lnTo>
                  <a:lnTo>
                    <a:pt x="1353829" y="260183"/>
                  </a:lnTo>
                  <a:lnTo>
                    <a:pt x="1322443" y="226898"/>
                  </a:lnTo>
                  <a:lnTo>
                    <a:pt x="1289157" y="195511"/>
                  </a:lnTo>
                  <a:lnTo>
                    <a:pt x="1254064" y="166113"/>
                  </a:lnTo>
                  <a:lnTo>
                    <a:pt x="1217254" y="138796"/>
                  </a:lnTo>
                  <a:lnTo>
                    <a:pt x="1178817" y="113650"/>
                  </a:lnTo>
                  <a:lnTo>
                    <a:pt x="1138844" y="90765"/>
                  </a:lnTo>
                  <a:lnTo>
                    <a:pt x="1097426" y="70233"/>
                  </a:lnTo>
                  <a:lnTo>
                    <a:pt x="1054654" y="52144"/>
                  </a:lnTo>
                  <a:lnTo>
                    <a:pt x="1010618" y="36589"/>
                  </a:lnTo>
                  <a:lnTo>
                    <a:pt x="965410" y="23659"/>
                  </a:lnTo>
                  <a:lnTo>
                    <a:pt x="919119" y="13444"/>
                  </a:lnTo>
                  <a:lnTo>
                    <a:pt x="871837" y="6035"/>
                  </a:lnTo>
                  <a:lnTo>
                    <a:pt x="823654" y="1524"/>
                  </a:lnTo>
                  <a:lnTo>
                    <a:pt x="774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39" y="6660845"/>
              <a:ext cx="1640900" cy="16409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116554" y="6729378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39" h="1386840">
                  <a:moveTo>
                    <a:pt x="693267" y="0"/>
                  </a:moveTo>
                  <a:lnTo>
                    <a:pt x="645802" y="1599"/>
                  </a:lnTo>
                  <a:lnTo>
                    <a:pt x="599195" y="6328"/>
                  </a:lnTo>
                  <a:lnTo>
                    <a:pt x="553550" y="14084"/>
                  </a:lnTo>
                  <a:lnTo>
                    <a:pt x="508970" y="24764"/>
                  </a:lnTo>
                  <a:lnTo>
                    <a:pt x="465557" y="38263"/>
                  </a:lnTo>
                  <a:lnTo>
                    <a:pt x="423417" y="54480"/>
                  </a:lnTo>
                  <a:lnTo>
                    <a:pt x="382651" y="73310"/>
                  </a:lnTo>
                  <a:lnTo>
                    <a:pt x="343362" y="94651"/>
                  </a:lnTo>
                  <a:lnTo>
                    <a:pt x="305655" y="118399"/>
                  </a:lnTo>
                  <a:lnTo>
                    <a:pt x="269633" y="144451"/>
                  </a:lnTo>
                  <a:lnTo>
                    <a:pt x="235398" y="172704"/>
                  </a:lnTo>
                  <a:lnTo>
                    <a:pt x="203053" y="203053"/>
                  </a:lnTo>
                  <a:lnTo>
                    <a:pt x="172704" y="235398"/>
                  </a:lnTo>
                  <a:lnTo>
                    <a:pt x="144451" y="269633"/>
                  </a:lnTo>
                  <a:lnTo>
                    <a:pt x="118399" y="305655"/>
                  </a:lnTo>
                  <a:lnTo>
                    <a:pt x="94651" y="343362"/>
                  </a:lnTo>
                  <a:lnTo>
                    <a:pt x="73310" y="382651"/>
                  </a:lnTo>
                  <a:lnTo>
                    <a:pt x="54480" y="423417"/>
                  </a:lnTo>
                  <a:lnTo>
                    <a:pt x="38263" y="465557"/>
                  </a:lnTo>
                  <a:lnTo>
                    <a:pt x="24764" y="508970"/>
                  </a:lnTo>
                  <a:lnTo>
                    <a:pt x="14084" y="553550"/>
                  </a:lnTo>
                  <a:lnTo>
                    <a:pt x="6328" y="599195"/>
                  </a:lnTo>
                  <a:lnTo>
                    <a:pt x="1599" y="645802"/>
                  </a:lnTo>
                  <a:lnTo>
                    <a:pt x="0" y="693267"/>
                  </a:lnTo>
                  <a:lnTo>
                    <a:pt x="1599" y="740732"/>
                  </a:lnTo>
                  <a:lnTo>
                    <a:pt x="6328" y="787339"/>
                  </a:lnTo>
                  <a:lnTo>
                    <a:pt x="14084" y="832984"/>
                  </a:lnTo>
                  <a:lnTo>
                    <a:pt x="24764" y="877565"/>
                  </a:lnTo>
                  <a:lnTo>
                    <a:pt x="38263" y="920977"/>
                  </a:lnTo>
                  <a:lnTo>
                    <a:pt x="54480" y="963117"/>
                  </a:lnTo>
                  <a:lnTo>
                    <a:pt x="73310" y="1003884"/>
                  </a:lnTo>
                  <a:lnTo>
                    <a:pt x="94651" y="1043172"/>
                  </a:lnTo>
                  <a:lnTo>
                    <a:pt x="118399" y="1080879"/>
                  </a:lnTo>
                  <a:lnTo>
                    <a:pt x="144451" y="1116902"/>
                  </a:lnTo>
                  <a:lnTo>
                    <a:pt x="172704" y="1151137"/>
                  </a:lnTo>
                  <a:lnTo>
                    <a:pt x="203053" y="1183481"/>
                  </a:lnTo>
                  <a:lnTo>
                    <a:pt x="235398" y="1213831"/>
                  </a:lnTo>
                  <a:lnTo>
                    <a:pt x="269633" y="1242083"/>
                  </a:lnTo>
                  <a:lnTo>
                    <a:pt x="305655" y="1268135"/>
                  </a:lnTo>
                  <a:lnTo>
                    <a:pt x="343362" y="1291883"/>
                  </a:lnTo>
                  <a:lnTo>
                    <a:pt x="382651" y="1313224"/>
                  </a:lnTo>
                  <a:lnTo>
                    <a:pt x="423417" y="1332054"/>
                  </a:lnTo>
                  <a:lnTo>
                    <a:pt x="465557" y="1348271"/>
                  </a:lnTo>
                  <a:lnTo>
                    <a:pt x="508970" y="1361770"/>
                  </a:lnTo>
                  <a:lnTo>
                    <a:pt x="553550" y="1372450"/>
                  </a:lnTo>
                  <a:lnTo>
                    <a:pt x="599195" y="1380206"/>
                  </a:lnTo>
                  <a:lnTo>
                    <a:pt x="645802" y="1384935"/>
                  </a:lnTo>
                  <a:lnTo>
                    <a:pt x="693267" y="1386535"/>
                  </a:lnTo>
                  <a:lnTo>
                    <a:pt x="740734" y="1384935"/>
                  </a:lnTo>
                  <a:lnTo>
                    <a:pt x="787342" y="1380206"/>
                  </a:lnTo>
                  <a:lnTo>
                    <a:pt x="832988" y="1372450"/>
                  </a:lnTo>
                  <a:lnTo>
                    <a:pt x="877570" y="1361770"/>
                  </a:lnTo>
                  <a:lnTo>
                    <a:pt x="920983" y="1348271"/>
                  </a:lnTo>
                  <a:lnTo>
                    <a:pt x="963125" y="1332054"/>
                  </a:lnTo>
                  <a:lnTo>
                    <a:pt x="1003892" y="1313224"/>
                  </a:lnTo>
                  <a:lnTo>
                    <a:pt x="1043181" y="1291883"/>
                  </a:lnTo>
                  <a:lnTo>
                    <a:pt x="1080889" y="1268135"/>
                  </a:lnTo>
                  <a:lnTo>
                    <a:pt x="1116912" y="1242083"/>
                  </a:lnTo>
                  <a:lnTo>
                    <a:pt x="1151147" y="1213831"/>
                  </a:lnTo>
                  <a:lnTo>
                    <a:pt x="1183492" y="1183481"/>
                  </a:lnTo>
                  <a:lnTo>
                    <a:pt x="1213842" y="1151137"/>
                  </a:lnTo>
                  <a:lnTo>
                    <a:pt x="1242095" y="1116902"/>
                  </a:lnTo>
                  <a:lnTo>
                    <a:pt x="1268147" y="1080879"/>
                  </a:lnTo>
                  <a:lnTo>
                    <a:pt x="1291895" y="1043172"/>
                  </a:lnTo>
                  <a:lnTo>
                    <a:pt x="1313236" y="1003884"/>
                  </a:lnTo>
                  <a:lnTo>
                    <a:pt x="1332067" y="963117"/>
                  </a:lnTo>
                  <a:lnTo>
                    <a:pt x="1348283" y="920977"/>
                  </a:lnTo>
                  <a:lnTo>
                    <a:pt x="1361783" y="877565"/>
                  </a:lnTo>
                  <a:lnTo>
                    <a:pt x="1372463" y="832984"/>
                  </a:lnTo>
                  <a:lnTo>
                    <a:pt x="1380219" y="787339"/>
                  </a:lnTo>
                  <a:lnTo>
                    <a:pt x="1384948" y="740732"/>
                  </a:lnTo>
                  <a:lnTo>
                    <a:pt x="1386547" y="693267"/>
                  </a:lnTo>
                  <a:lnTo>
                    <a:pt x="1384948" y="645802"/>
                  </a:lnTo>
                  <a:lnTo>
                    <a:pt x="1380219" y="599195"/>
                  </a:lnTo>
                  <a:lnTo>
                    <a:pt x="1372463" y="553550"/>
                  </a:lnTo>
                  <a:lnTo>
                    <a:pt x="1361783" y="508970"/>
                  </a:lnTo>
                  <a:lnTo>
                    <a:pt x="1348283" y="465557"/>
                  </a:lnTo>
                  <a:lnTo>
                    <a:pt x="1332067" y="423417"/>
                  </a:lnTo>
                  <a:lnTo>
                    <a:pt x="1313236" y="382651"/>
                  </a:lnTo>
                  <a:lnTo>
                    <a:pt x="1291895" y="343362"/>
                  </a:lnTo>
                  <a:lnTo>
                    <a:pt x="1268147" y="305655"/>
                  </a:lnTo>
                  <a:lnTo>
                    <a:pt x="1242095" y="269633"/>
                  </a:lnTo>
                  <a:lnTo>
                    <a:pt x="1213842" y="235398"/>
                  </a:lnTo>
                  <a:lnTo>
                    <a:pt x="1183492" y="203053"/>
                  </a:lnTo>
                  <a:lnTo>
                    <a:pt x="1151147" y="172704"/>
                  </a:lnTo>
                  <a:lnTo>
                    <a:pt x="1116912" y="144451"/>
                  </a:lnTo>
                  <a:lnTo>
                    <a:pt x="1080889" y="118399"/>
                  </a:lnTo>
                  <a:lnTo>
                    <a:pt x="1043181" y="94651"/>
                  </a:lnTo>
                  <a:lnTo>
                    <a:pt x="1003892" y="73310"/>
                  </a:lnTo>
                  <a:lnTo>
                    <a:pt x="963125" y="54480"/>
                  </a:lnTo>
                  <a:lnTo>
                    <a:pt x="920983" y="38263"/>
                  </a:lnTo>
                  <a:lnTo>
                    <a:pt x="877570" y="24764"/>
                  </a:lnTo>
                  <a:lnTo>
                    <a:pt x="832988" y="14084"/>
                  </a:lnTo>
                  <a:lnTo>
                    <a:pt x="787342" y="6328"/>
                  </a:lnTo>
                  <a:lnTo>
                    <a:pt x="740734" y="1599"/>
                  </a:lnTo>
                  <a:lnTo>
                    <a:pt x="693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03106" y="6415938"/>
              <a:ext cx="1899285" cy="1625600"/>
            </a:xfrm>
            <a:custGeom>
              <a:avLst/>
              <a:gdLst/>
              <a:ahLst/>
              <a:cxnLst/>
              <a:rect l="l" t="t" r="r" b="b"/>
              <a:pathLst>
                <a:path w="1899285" h="1625600">
                  <a:moveTo>
                    <a:pt x="1625219" y="1006716"/>
                  </a:moveTo>
                  <a:lnTo>
                    <a:pt x="1623352" y="958443"/>
                  </a:lnTo>
                  <a:lnTo>
                    <a:pt x="1617853" y="911186"/>
                  </a:lnTo>
                  <a:lnTo>
                    <a:pt x="1608848" y="865073"/>
                  </a:lnTo>
                  <a:lnTo>
                    <a:pt x="1600923" y="836320"/>
                  </a:lnTo>
                  <a:lnTo>
                    <a:pt x="1600923" y="1006716"/>
                  </a:lnTo>
                  <a:lnTo>
                    <a:pt x="1598942" y="1055382"/>
                  </a:lnTo>
                  <a:lnTo>
                    <a:pt x="1593126" y="1102969"/>
                  </a:lnTo>
                  <a:lnTo>
                    <a:pt x="1583613" y="1149337"/>
                  </a:lnTo>
                  <a:lnTo>
                    <a:pt x="1570570" y="1194333"/>
                  </a:lnTo>
                  <a:lnTo>
                    <a:pt x="1554149" y="1237780"/>
                  </a:lnTo>
                  <a:lnTo>
                    <a:pt x="1534502" y="1279550"/>
                  </a:lnTo>
                  <a:lnTo>
                    <a:pt x="1511769" y="1319479"/>
                  </a:lnTo>
                  <a:lnTo>
                    <a:pt x="1486128" y="1357414"/>
                  </a:lnTo>
                  <a:lnTo>
                    <a:pt x="1457604" y="1393317"/>
                  </a:lnTo>
                  <a:lnTo>
                    <a:pt x="1426692" y="1426679"/>
                  </a:lnTo>
                  <a:lnTo>
                    <a:pt x="1393202" y="1457706"/>
                  </a:lnTo>
                  <a:lnTo>
                    <a:pt x="1357426" y="1486128"/>
                  </a:lnTo>
                  <a:lnTo>
                    <a:pt x="1319491" y="1511769"/>
                  </a:lnTo>
                  <a:lnTo>
                    <a:pt x="1279563" y="1534502"/>
                  </a:lnTo>
                  <a:lnTo>
                    <a:pt x="1237792" y="1554149"/>
                  </a:lnTo>
                  <a:lnTo>
                    <a:pt x="1194333" y="1570583"/>
                  </a:lnTo>
                  <a:lnTo>
                    <a:pt x="1149350" y="1583626"/>
                  </a:lnTo>
                  <a:lnTo>
                    <a:pt x="1102982" y="1593126"/>
                  </a:lnTo>
                  <a:lnTo>
                    <a:pt x="1055382" y="1598942"/>
                  </a:lnTo>
                  <a:lnTo>
                    <a:pt x="1006729" y="1600923"/>
                  </a:lnTo>
                  <a:lnTo>
                    <a:pt x="958062" y="1598942"/>
                  </a:lnTo>
                  <a:lnTo>
                    <a:pt x="910463" y="1593126"/>
                  </a:lnTo>
                  <a:lnTo>
                    <a:pt x="864095" y="1583626"/>
                  </a:lnTo>
                  <a:lnTo>
                    <a:pt x="819111" y="1570583"/>
                  </a:lnTo>
                  <a:lnTo>
                    <a:pt x="775652" y="1554149"/>
                  </a:lnTo>
                  <a:lnTo>
                    <a:pt x="733882" y="1534502"/>
                  </a:lnTo>
                  <a:lnTo>
                    <a:pt x="693953" y="1511769"/>
                  </a:lnTo>
                  <a:lnTo>
                    <a:pt x="656018" y="1486128"/>
                  </a:lnTo>
                  <a:lnTo>
                    <a:pt x="620229" y="1457706"/>
                  </a:lnTo>
                  <a:lnTo>
                    <a:pt x="586752" y="1426679"/>
                  </a:lnTo>
                  <a:lnTo>
                    <a:pt x="555726" y="1393202"/>
                  </a:lnTo>
                  <a:lnTo>
                    <a:pt x="527316" y="1357414"/>
                  </a:lnTo>
                  <a:lnTo>
                    <a:pt x="501662" y="1319479"/>
                  </a:lnTo>
                  <a:lnTo>
                    <a:pt x="478942" y="1279550"/>
                  </a:lnTo>
                  <a:lnTo>
                    <a:pt x="459282" y="1237780"/>
                  </a:lnTo>
                  <a:lnTo>
                    <a:pt x="442861" y="1194333"/>
                  </a:lnTo>
                  <a:lnTo>
                    <a:pt x="429818" y="1149337"/>
                  </a:lnTo>
                  <a:lnTo>
                    <a:pt x="420306" y="1102969"/>
                  </a:lnTo>
                  <a:lnTo>
                    <a:pt x="414489" y="1055382"/>
                  </a:lnTo>
                  <a:lnTo>
                    <a:pt x="412521" y="1006716"/>
                  </a:lnTo>
                  <a:lnTo>
                    <a:pt x="414489" y="958049"/>
                  </a:lnTo>
                  <a:lnTo>
                    <a:pt x="420306" y="910463"/>
                  </a:lnTo>
                  <a:lnTo>
                    <a:pt x="429818" y="864095"/>
                  </a:lnTo>
                  <a:lnTo>
                    <a:pt x="442861" y="819099"/>
                  </a:lnTo>
                  <a:lnTo>
                    <a:pt x="459282" y="775639"/>
                  </a:lnTo>
                  <a:lnTo>
                    <a:pt x="478942" y="733869"/>
                  </a:lnTo>
                  <a:lnTo>
                    <a:pt x="501662" y="693940"/>
                  </a:lnTo>
                  <a:lnTo>
                    <a:pt x="527316" y="656005"/>
                  </a:lnTo>
                  <a:lnTo>
                    <a:pt x="555726" y="620229"/>
                  </a:lnTo>
                  <a:lnTo>
                    <a:pt x="586752" y="586740"/>
                  </a:lnTo>
                  <a:lnTo>
                    <a:pt x="620229" y="555713"/>
                  </a:lnTo>
                  <a:lnTo>
                    <a:pt x="656018" y="527304"/>
                  </a:lnTo>
                  <a:lnTo>
                    <a:pt x="693953" y="501662"/>
                  </a:lnTo>
                  <a:lnTo>
                    <a:pt x="733882" y="478929"/>
                  </a:lnTo>
                  <a:lnTo>
                    <a:pt x="775652" y="459270"/>
                  </a:lnTo>
                  <a:lnTo>
                    <a:pt x="819111" y="442849"/>
                  </a:lnTo>
                  <a:lnTo>
                    <a:pt x="864095" y="429806"/>
                  </a:lnTo>
                  <a:lnTo>
                    <a:pt x="910463" y="420293"/>
                  </a:lnTo>
                  <a:lnTo>
                    <a:pt x="958062" y="414477"/>
                  </a:lnTo>
                  <a:lnTo>
                    <a:pt x="1006729" y="412508"/>
                  </a:lnTo>
                  <a:lnTo>
                    <a:pt x="1055382" y="414477"/>
                  </a:lnTo>
                  <a:lnTo>
                    <a:pt x="1102982" y="420293"/>
                  </a:lnTo>
                  <a:lnTo>
                    <a:pt x="1149350" y="429806"/>
                  </a:lnTo>
                  <a:lnTo>
                    <a:pt x="1194333" y="442849"/>
                  </a:lnTo>
                  <a:lnTo>
                    <a:pt x="1237792" y="459270"/>
                  </a:lnTo>
                  <a:lnTo>
                    <a:pt x="1279563" y="478929"/>
                  </a:lnTo>
                  <a:lnTo>
                    <a:pt x="1319491" y="501662"/>
                  </a:lnTo>
                  <a:lnTo>
                    <a:pt x="1357426" y="527304"/>
                  </a:lnTo>
                  <a:lnTo>
                    <a:pt x="1393202" y="555713"/>
                  </a:lnTo>
                  <a:lnTo>
                    <a:pt x="1426692" y="586740"/>
                  </a:lnTo>
                  <a:lnTo>
                    <a:pt x="1457706" y="620229"/>
                  </a:lnTo>
                  <a:lnTo>
                    <a:pt x="1486128" y="656005"/>
                  </a:lnTo>
                  <a:lnTo>
                    <a:pt x="1511769" y="693940"/>
                  </a:lnTo>
                  <a:lnTo>
                    <a:pt x="1534502" y="733869"/>
                  </a:lnTo>
                  <a:lnTo>
                    <a:pt x="1554149" y="775639"/>
                  </a:lnTo>
                  <a:lnTo>
                    <a:pt x="1570570" y="819099"/>
                  </a:lnTo>
                  <a:lnTo>
                    <a:pt x="1583613" y="864095"/>
                  </a:lnTo>
                  <a:lnTo>
                    <a:pt x="1593126" y="910463"/>
                  </a:lnTo>
                  <a:lnTo>
                    <a:pt x="1598942" y="958049"/>
                  </a:lnTo>
                  <a:lnTo>
                    <a:pt x="1600923" y="1006716"/>
                  </a:lnTo>
                  <a:lnTo>
                    <a:pt x="1600923" y="836320"/>
                  </a:lnTo>
                  <a:lnTo>
                    <a:pt x="1580908" y="776808"/>
                  </a:lnTo>
                  <a:lnTo>
                    <a:pt x="1562252" y="734949"/>
                  </a:lnTo>
                  <a:lnTo>
                    <a:pt x="1540649" y="694791"/>
                  </a:lnTo>
                  <a:lnTo>
                    <a:pt x="1516240" y="656450"/>
                  </a:lnTo>
                  <a:lnTo>
                    <a:pt x="1489163" y="620102"/>
                  </a:lnTo>
                  <a:lnTo>
                    <a:pt x="1459560" y="585851"/>
                  </a:lnTo>
                  <a:lnTo>
                    <a:pt x="1427568" y="553859"/>
                  </a:lnTo>
                  <a:lnTo>
                    <a:pt x="1393329" y="524256"/>
                  </a:lnTo>
                  <a:lnTo>
                    <a:pt x="1356969" y="497179"/>
                  </a:lnTo>
                  <a:lnTo>
                    <a:pt x="1318641" y="472770"/>
                  </a:lnTo>
                  <a:lnTo>
                    <a:pt x="1278483" y="451167"/>
                  </a:lnTo>
                  <a:lnTo>
                    <a:pt x="1236624" y="432511"/>
                  </a:lnTo>
                  <a:lnTo>
                    <a:pt x="1193203" y="416928"/>
                  </a:lnTo>
                  <a:lnTo>
                    <a:pt x="1177137" y="412508"/>
                  </a:lnTo>
                  <a:lnTo>
                    <a:pt x="1148359" y="404571"/>
                  </a:lnTo>
                  <a:lnTo>
                    <a:pt x="1102245" y="395579"/>
                  </a:lnTo>
                  <a:lnTo>
                    <a:pt x="1054989" y="390080"/>
                  </a:lnTo>
                  <a:lnTo>
                    <a:pt x="1006729" y="388213"/>
                  </a:lnTo>
                  <a:lnTo>
                    <a:pt x="958456" y="390080"/>
                  </a:lnTo>
                  <a:lnTo>
                    <a:pt x="911199" y="395579"/>
                  </a:lnTo>
                  <a:lnTo>
                    <a:pt x="865073" y="404571"/>
                  </a:lnTo>
                  <a:lnTo>
                    <a:pt x="820242" y="416928"/>
                  </a:lnTo>
                  <a:lnTo>
                    <a:pt x="776820" y="432511"/>
                  </a:lnTo>
                  <a:lnTo>
                    <a:pt x="734961" y="451167"/>
                  </a:lnTo>
                  <a:lnTo>
                    <a:pt x="694791" y="472770"/>
                  </a:lnTo>
                  <a:lnTo>
                    <a:pt x="656463" y="497179"/>
                  </a:lnTo>
                  <a:lnTo>
                    <a:pt x="620102" y="524256"/>
                  </a:lnTo>
                  <a:lnTo>
                    <a:pt x="585863" y="553859"/>
                  </a:lnTo>
                  <a:lnTo>
                    <a:pt x="553859" y="585851"/>
                  </a:lnTo>
                  <a:lnTo>
                    <a:pt x="524167" y="620229"/>
                  </a:lnTo>
                  <a:lnTo>
                    <a:pt x="497179" y="656450"/>
                  </a:lnTo>
                  <a:lnTo>
                    <a:pt x="472770" y="694791"/>
                  </a:lnTo>
                  <a:lnTo>
                    <a:pt x="451167" y="734949"/>
                  </a:lnTo>
                  <a:lnTo>
                    <a:pt x="432511" y="776808"/>
                  </a:lnTo>
                  <a:lnTo>
                    <a:pt x="416928" y="820229"/>
                  </a:lnTo>
                  <a:lnTo>
                    <a:pt x="404571" y="865073"/>
                  </a:lnTo>
                  <a:lnTo>
                    <a:pt x="395566" y="911186"/>
                  </a:lnTo>
                  <a:lnTo>
                    <a:pt x="390067" y="958443"/>
                  </a:lnTo>
                  <a:lnTo>
                    <a:pt x="388213" y="1006716"/>
                  </a:lnTo>
                  <a:lnTo>
                    <a:pt x="390067" y="1054976"/>
                  </a:lnTo>
                  <a:lnTo>
                    <a:pt x="395566" y="1102245"/>
                  </a:lnTo>
                  <a:lnTo>
                    <a:pt x="404571" y="1148359"/>
                  </a:lnTo>
                  <a:lnTo>
                    <a:pt x="416928" y="1193190"/>
                  </a:lnTo>
                  <a:lnTo>
                    <a:pt x="432511" y="1236611"/>
                  </a:lnTo>
                  <a:lnTo>
                    <a:pt x="451167" y="1278470"/>
                  </a:lnTo>
                  <a:lnTo>
                    <a:pt x="472770" y="1318641"/>
                  </a:lnTo>
                  <a:lnTo>
                    <a:pt x="497179" y="1356969"/>
                  </a:lnTo>
                  <a:lnTo>
                    <a:pt x="524256" y="1393317"/>
                  </a:lnTo>
                  <a:lnTo>
                    <a:pt x="553859" y="1427568"/>
                  </a:lnTo>
                  <a:lnTo>
                    <a:pt x="585863" y="1459560"/>
                  </a:lnTo>
                  <a:lnTo>
                    <a:pt x="620102" y="1489163"/>
                  </a:lnTo>
                  <a:lnTo>
                    <a:pt x="656463" y="1516240"/>
                  </a:lnTo>
                  <a:lnTo>
                    <a:pt x="694791" y="1540637"/>
                  </a:lnTo>
                  <a:lnTo>
                    <a:pt x="734961" y="1562239"/>
                  </a:lnTo>
                  <a:lnTo>
                    <a:pt x="776820" y="1580908"/>
                  </a:lnTo>
                  <a:lnTo>
                    <a:pt x="820242" y="1596478"/>
                  </a:lnTo>
                  <a:lnTo>
                    <a:pt x="865073" y="1608836"/>
                  </a:lnTo>
                  <a:lnTo>
                    <a:pt x="911199" y="1617840"/>
                  </a:lnTo>
                  <a:lnTo>
                    <a:pt x="958456" y="1623339"/>
                  </a:lnTo>
                  <a:lnTo>
                    <a:pt x="1006729" y="1625206"/>
                  </a:lnTo>
                  <a:lnTo>
                    <a:pt x="1054989" y="1623339"/>
                  </a:lnTo>
                  <a:lnTo>
                    <a:pt x="1102245" y="1617840"/>
                  </a:lnTo>
                  <a:lnTo>
                    <a:pt x="1148359" y="1608836"/>
                  </a:lnTo>
                  <a:lnTo>
                    <a:pt x="1193203" y="1596478"/>
                  </a:lnTo>
                  <a:lnTo>
                    <a:pt x="1236624" y="1580908"/>
                  </a:lnTo>
                  <a:lnTo>
                    <a:pt x="1278483" y="1562239"/>
                  </a:lnTo>
                  <a:lnTo>
                    <a:pt x="1318641" y="1540637"/>
                  </a:lnTo>
                  <a:lnTo>
                    <a:pt x="1356969" y="1516240"/>
                  </a:lnTo>
                  <a:lnTo>
                    <a:pt x="1393329" y="1489163"/>
                  </a:lnTo>
                  <a:lnTo>
                    <a:pt x="1427568" y="1459560"/>
                  </a:lnTo>
                  <a:lnTo>
                    <a:pt x="1459560" y="1427568"/>
                  </a:lnTo>
                  <a:lnTo>
                    <a:pt x="1489252" y="1393202"/>
                  </a:lnTo>
                  <a:lnTo>
                    <a:pt x="1516240" y="1356969"/>
                  </a:lnTo>
                  <a:lnTo>
                    <a:pt x="1540649" y="1318641"/>
                  </a:lnTo>
                  <a:lnTo>
                    <a:pt x="1562252" y="1278470"/>
                  </a:lnTo>
                  <a:lnTo>
                    <a:pt x="1580908" y="1236611"/>
                  </a:lnTo>
                  <a:lnTo>
                    <a:pt x="1596491" y="1193190"/>
                  </a:lnTo>
                  <a:lnTo>
                    <a:pt x="1608848" y="1148359"/>
                  </a:lnTo>
                  <a:lnTo>
                    <a:pt x="1617853" y="1102245"/>
                  </a:lnTo>
                  <a:lnTo>
                    <a:pt x="1623352" y="1054976"/>
                  </a:lnTo>
                  <a:lnTo>
                    <a:pt x="1625219" y="1006716"/>
                  </a:lnTo>
                  <a:close/>
                </a:path>
                <a:path w="1899285" h="1625600">
                  <a:moveTo>
                    <a:pt x="1898878" y="543941"/>
                  </a:moveTo>
                  <a:lnTo>
                    <a:pt x="1872335" y="492391"/>
                  </a:lnTo>
                  <a:lnTo>
                    <a:pt x="1846719" y="451535"/>
                  </a:lnTo>
                  <a:lnTo>
                    <a:pt x="1819351" y="412191"/>
                  </a:lnTo>
                  <a:lnTo>
                    <a:pt x="1790319" y="374370"/>
                  </a:lnTo>
                  <a:lnTo>
                    <a:pt x="1759661" y="338137"/>
                  </a:lnTo>
                  <a:lnTo>
                    <a:pt x="1727466" y="303504"/>
                  </a:lnTo>
                  <a:lnTo>
                    <a:pt x="1693773" y="270535"/>
                  </a:lnTo>
                  <a:lnTo>
                    <a:pt x="1658670" y="239242"/>
                  </a:lnTo>
                  <a:lnTo>
                    <a:pt x="1622221" y="209702"/>
                  </a:lnTo>
                  <a:lnTo>
                    <a:pt x="1584490" y="181927"/>
                  </a:lnTo>
                  <a:lnTo>
                    <a:pt x="1545526" y="155956"/>
                  </a:lnTo>
                  <a:lnTo>
                    <a:pt x="1505407" y="131838"/>
                  </a:lnTo>
                  <a:lnTo>
                    <a:pt x="1464208" y="109613"/>
                  </a:lnTo>
                  <a:lnTo>
                    <a:pt x="1421980" y="89319"/>
                  </a:lnTo>
                  <a:lnTo>
                    <a:pt x="1378800" y="70993"/>
                  </a:lnTo>
                  <a:lnTo>
                    <a:pt x="1334719" y="54673"/>
                  </a:lnTo>
                  <a:lnTo>
                    <a:pt x="1289824" y="40411"/>
                  </a:lnTo>
                  <a:lnTo>
                    <a:pt x="1244155" y="28219"/>
                  </a:lnTo>
                  <a:lnTo>
                    <a:pt x="1197800" y="18161"/>
                  </a:lnTo>
                  <a:lnTo>
                    <a:pt x="1150810" y="10274"/>
                  </a:lnTo>
                  <a:lnTo>
                    <a:pt x="1103261" y="4584"/>
                  </a:lnTo>
                  <a:lnTo>
                    <a:pt x="1055204" y="1155"/>
                  </a:lnTo>
                  <a:lnTo>
                    <a:pt x="1006716" y="0"/>
                  </a:lnTo>
                  <a:lnTo>
                    <a:pt x="958011" y="1155"/>
                  </a:lnTo>
                  <a:lnTo>
                    <a:pt x="909904" y="4610"/>
                  </a:lnTo>
                  <a:lnTo>
                    <a:pt x="862431" y="10299"/>
                  </a:lnTo>
                  <a:lnTo>
                    <a:pt x="815657" y="18186"/>
                  </a:lnTo>
                  <a:lnTo>
                    <a:pt x="769645" y="28194"/>
                  </a:lnTo>
                  <a:lnTo>
                    <a:pt x="724420" y="40271"/>
                  </a:lnTo>
                  <a:lnTo>
                    <a:pt x="680059" y="54381"/>
                  </a:lnTo>
                  <a:lnTo>
                    <a:pt x="636600" y="70472"/>
                  </a:lnTo>
                  <a:lnTo>
                    <a:pt x="594118" y="88468"/>
                  </a:lnTo>
                  <a:lnTo>
                    <a:pt x="552640" y="108343"/>
                  </a:lnTo>
                  <a:lnTo>
                    <a:pt x="512229" y="130022"/>
                  </a:lnTo>
                  <a:lnTo>
                    <a:pt x="472948" y="153454"/>
                  </a:lnTo>
                  <a:lnTo>
                    <a:pt x="434835" y="178600"/>
                  </a:lnTo>
                  <a:lnTo>
                    <a:pt x="397941" y="205409"/>
                  </a:lnTo>
                  <a:lnTo>
                    <a:pt x="362343" y="233807"/>
                  </a:lnTo>
                  <a:lnTo>
                    <a:pt x="328079" y="263753"/>
                  </a:lnTo>
                  <a:lnTo>
                    <a:pt x="295198" y="295186"/>
                  </a:lnTo>
                  <a:lnTo>
                    <a:pt x="263753" y="328066"/>
                  </a:lnTo>
                  <a:lnTo>
                    <a:pt x="233807" y="362331"/>
                  </a:lnTo>
                  <a:lnTo>
                    <a:pt x="205409" y="397941"/>
                  </a:lnTo>
                  <a:lnTo>
                    <a:pt x="178612" y="434822"/>
                  </a:lnTo>
                  <a:lnTo>
                    <a:pt x="153466" y="472935"/>
                  </a:lnTo>
                  <a:lnTo>
                    <a:pt x="130022" y="512216"/>
                  </a:lnTo>
                  <a:lnTo>
                    <a:pt x="108343" y="552627"/>
                  </a:lnTo>
                  <a:lnTo>
                    <a:pt x="88480" y="594106"/>
                  </a:lnTo>
                  <a:lnTo>
                    <a:pt x="70472" y="636600"/>
                  </a:lnTo>
                  <a:lnTo>
                    <a:pt x="54394" y="680046"/>
                  </a:lnTo>
                  <a:lnTo>
                    <a:pt x="40284" y="724420"/>
                  </a:lnTo>
                  <a:lnTo>
                    <a:pt x="28194" y="769632"/>
                  </a:lnTo>
                  <a:lnTo>
                    <a:pt x="18186" y="815657"/>
                  </a:lnTo>
                  <a:lnTo>
                    <a:pt x="10312" y="862431"/>
                  </a:lnTo>
                  <a:lnTo>
                    <a:pt x="4622" y="909891"/>
                  </a:lnTo>
                  <a:lnTo>
                    <a:pt x="1168" y="958011"/>
                  </a:lnTo>
                  <a:lnTo>
                    <a:pt x="0" y="1006716"/>
                  </a:lnTo>
                  <a:lnTo>
                    <a:pt x="1905" y="1016165"/>
                  </a:lnTo>
                  <a:lnTo>
                    <a:pt x="7112" y="1023886"/>
                  </a:lnTo>
                  <a:lnTo>
                    <a:pt x="14833" y="1029093"/>
                  </a:lnTo>
                  <a:lnTo>
                    <a:pt x="24295" y="1031011"/>
                  </a:lnTo>
                  <a:lnTo>
                    <a:pt x="33756" y="1029093"/>
                  </a:lnTo>
                  <a:lnTo>
                    <a:pt x="41478" y="1023886"/>
                  </a:lnTo>
                  <a:lnTo>
                    <a:pt x="46672" y="1016165"/>
                  </a:lnTo>
                  <a:lnTo>
                    <a:pt x="48577" y="1006716"/>
                  </a:lnTo>
                  <a:lnTo>
                    <a:pt x="49758" y="958964"/>
                  </a:lnTo>
                  <a:lnTo>
                    <a:pt x="53238" y="911809"/>
                  </a:lnTo>
                  <a:lnTo>
                    <a:pt x="58991" y="865314"/>
                  </a:lnTo>
                  <a:lnTo>
                    <a:pt x="66929" y="819531"/>
                  </a:lnTo>
                  <a:lnTo>
                    <a:pt x="77025" y="774496"/>
                  </a:lnTo>
                  <a:lnTo>
                    <a:pt x="89217" y="730300"/>
                  </a:lnTo>
                  <a:lnTo>
                    <a:pt x="103441" y="686968"/>
                  </a:lnTo>
                  <a:lnTo>
                    <a:pt x="119646" y="644563"/>
                  </a:lnTo>
                  <a:lnTo>
                    <a:pt x="137769" y="603148"/>
                  </a:lnTo>
                  <a:lnTo>
                    <a:pt x="157772" y="562775"/>
                  </a:lnTo>
                  <a:lnTo>
                    <a:pt x="179578" y="523494"/>
                  </a:lnTo>
                  <a:lnTo>
                    <a:pt x="203149" y="485368"/>
                  </a:lnTo>
                  <a:lnTo>
                    <a:pt x="228434" y="448449"/>
                  </a:lnTo>
                  <a:lnTo>
                    <a:pt x="255358" y="412788"/>
                  </a:lnTo>
                  <a:lnTo>
                    <a:pt x="283883" y="378447"/>
                  </a:lnTo>
                  <a:lnTo>
                    <a:pt x="313944" y="345478"/>
                  </a:lnTo>
                  <a:lnTo>
                    <a:pt x="345478" y="313944"/>
                  </a:lnTo>
                  <a:lnTo>
                    <a:pt x="378447" y="283883"/>
                  </a:lnTo>
                  <a:lnTo>
                    <a:pt x="412800" y="255358"/>
                  </a:lnTo>
                  <a:lnTo>
                    <a:pt x="448449" y="228434"/>
                  </a:lnTo>
                  <a:lnTo>
                    <a:pt x="485381" y="203161"/>
                  </a:lnTo>
                  <a:lnTo>
                    <a:pt x="523506" y="179578"/>
                  </a:lnTo>
                  <a:lnTo>
                    <a:pt x="562787" y="157772"/>
                  </a:lnTo>
                  <a:lnTo>
                    <a:pt x="603161" y="137769"/>
                  </a:lnTo>
                  <a:lnTo>
                    <a:pt x="644575" y="119646"/>
                  </a:lnTo>
                  <a:lnTo>
                    <a:pt x="686968" y="103441"/>
                  </a:lnTo>
                  <a:lnTo>
                    <a:pt x="730300" y="89217"/>
                  </a:lnTo>
                  <a:lnTo>
                    <a:pt x="774509" y="77038"/>
                  </a:lnTo>
                  <a:lnTo>
                    <a:pt x="819531" y="66941"/>
                  </a:lnTo>
                  <a:lnTo>
                    <a:pt x="865327" y="58991"/>
                  </a:lnTo>
                  <a:lnTo>
                    <a:pt x="911821" y="53251"/>
                  </a:lnTo>
                  <a:lnTo>
                    <a:pt x="958964" y="49758"/>
                  </a:lnTo>
                  <a:lnTo>
                    <a:pt x="1006716" y="48590"/>
                  </a:lnTo>
                  <a:lnTo>
                    <a:pt x="1057236" y="49898"/>
                  </a:lnTo>
                  <a:lnTo>
                    <a:pt x="1107262" y="53822"/>
                  </a:lnTo>
                  <a:lnTo>
                    <a:pt x="1156690" y="60299"/>
                  </a:lnTo>
                  <a:lnTo>
                    <a:pt x="1205458" y="69278"/>
                  </a:lnTo>
                  <a:lnTo>
                    <a:pt x="1253490" y="80721"/>
                  </a:lnTo>
                  <a:lnTo>
                    <a:pt x="1300683" y="94564"/>
                  </a:lnTo>
                  <a:lnTo>
                    <a:pt x="1346962" y="110769"/>
                  </a:lnTo>
                  <a:lnTo>
                    <a:pt x="1392250" y="129273"/>
                  </a:lnTo>
                  <a:lnTo>
                    <a:pt x="1436458" y="150037"/>
                  </a:lnTo>
                  <a:lnTo>
                    <a:pt x="1479511" y="173024"/>
                  </a:lnTo>
                  <a:lnTo>
                    <a:pt x="1521320" y="198158"/>
                  </a:lnTo>
                  <a:lnTo>
                    <a:pt x="1561820" y="225399"/>
                  </a:lnTo>
                  <a:lnTo>
                    <a:pt x="1600911" y="254711"/>
                  </a:lnTo>
                  <a:lnTo>
                    <a:pt x="1638503" y="286029"/>
                  </a:lnTo>
                  <a:lnTo>
                    <a:pt x="1674545" y="319316"/>
                  </a:lnTo>
                  <a:lnTo>
                    <a:pt x="1708924" y="354520"/>
                  </a:lnTo>
                  <a:lnTo>
                    <a:pt x="1741576" y="391579"/>
                  </a:lnTo>
                  <a:lnTo>
                    <a:pt x="1772424" y="430453"/>
                  </a:lnTo>
                  <a:lnTo>
                    <a:pt x="1801368" y="471106"/>
                  </a:lnTo>
                  <a:lnTo>
                    <a:pt x="1828330" y="513461"/>
                  </a:lnTo>
                  <a:lnTo>
                    <a:pt x="1853234" y="557491"/>
                  </a:lnTo>
                  <a:lnTo>
                    <a:pt x="1859368" y="564946"/>
                  </a:lnTo>
                  <a:lnTo>
                    <a:pt x="1867585" y="569328"/>
                  </a:lnTo>
                  <a:lnTo>
                    <a:pt x="1876856" y="570293"/>
                  </a:lnTo>
                  <a:lnTo>
                    <a:pt x="1886089" y="567537"/>
                  </a:lnTo>
                  <a:lnTo>
                    <a:pt x="1893544" y="561416"/>
                  </a:lnTo>
                  <a:lnTo>
                    <a:pt x="1897913" y="553199"/>
                  </a:lnTo>
                  <a:lnTo>
                    <a:pt x="1898878" y="543941"/>
                  </a:lnTo>
                  <a:close/>
                </a:path>
              </a:pathLst>
            </a:custGeom>
            <a:solidFill>
              <a:srgbClr val="F9B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2383" y="6815041"/>
              <a:ext cx="203866" cy="2292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9200" y="6594144"/>
              <a:ext cx="1773898" cy="17769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32034" y="6647971"/>
              <a:ext cx="1549400" cy="1549400"/>
            </a:xfrm>
            <a:custGeom>
              <a:avLst/>
              <a:gdLst/>
              <a:ahLst/>
              <a:cxnLst/>
              <a:rect l="l" t="t" r="r" b="b"/>
              <a:pathLst>
                <a:path w="1549400" h="1549400">
                  <a:moveTo>
                    <a:pt x="774661" y="0"/>
                  </a:moveTo>
                  <a:lnTo>
                    <a:pt x="725672" y="1524"/>
                  </a:lnTo>
                  <a:lnTo>
                    <a:pt x="677491" y="6035"/>
                  </a:lnTo>
                  <a:lnTo>
                    <a:pt x="630211" y="13444"/>
                  </a:lnTo>
                  <a:lnTo>
                    <a:pt x="583922" y="23659"/>
                  </a:lnTo>
                  <a:lnTo>
                    <a:pt x="538715" y="36589"/>
                  </a:lnTo>
                  <a:lnTo>
                    <a:pt x="494681" y="52144"/>
                  </a:lnTo>
                  <a:lnTo>
                    <a:pt x="451910" y="70233"/>
                  </a:lnTo>
                  <a:lnTo>
                    <a:pt x="410493" y="90765"/>
                  </a:lnTo>
                  <a:lnTo>
                    <a:pt x="370521" y="113650"/>
                  </a:lnTo>
                  <a:lnTo>
                    <a:pt x="332084" y="138796"/>
                  </a:lnTo>
                  <a:lnTo>
                    <a:pt x="295274" y="166113"/>
                  </a:lnTo>
                  <a:lnTo>
                    <a:pt x="260181" y="195511"/>
                  </a:lnTo>
                  <a:lnTo>
                    <a:pt x="226896" y="226898"/>
                  </a:lnTo>
                  <a:lnTo>
                    <a:pt x="195510" y="260183"/>
                  </a:lnTo>
                  <a:lnTo>
                    <a:pt x="166113" y="295277"/>
                  </a:lnTo>
                  <a:lnTo>
                    <a:pt x="138796" y="332087"/>
                  </a:lnTo>
                  <a:lnTo>
                    <a:pt x="113649" y="370524"/>
                  </a:lnTo>
                  <a:lnTo>
                    <a:pt x="90765" y="410497"/>
                  </a:lnTo>
                  <a:lnTo>
                    <a:pt x="70233" y="451915"/>
                  </a:lnTo>
                  <a:lnTo>
                    <a:pt x="52144" y="494687"/>
                  </a:lnTo>
                  <a:lnTo>
                    <a:pt x="36589" y="538722"/>
                  </a:lnTo>
                  <a:lnTo>
                    <a:pt x="23659" y="583930"/>
                  </a:lnTo>
                  <a:lnTo>
                    <a:pt x="13444" y="630220"/>
                  </a:lnTo>
                  <a:lnTo>
                    <a:pt x="6035" y="677501"/>
                  </a:lnTo>
                  <a:lnTo>
                    <a:pt x="1524" y="725683"/>
                  </a:lnTo>
                  <a:lnTo>
                    <a:pt x="0" y="774674"/>
                  </a:lnTo>
                  <a:lnTo>
                    <a:pt x="1524" y="823665"/>
                  </a:lnTo>
                  <a:lnTo>
                    <a:pt x="6035" y="871847"/>
                  </a:lnTo>
                  <a:lnTo>
                    <a:pt x="13444" y="919128"/>
                  </a:lnTo>
                  <a:lnTo>
                    <a:pt x="23659" y="965418"/>
                  </a:lnTo>
                  <a:lnTo>
                    <a:pt x="36589" y="1010626"/>
                  </a:lnTo>
                  <a:lnTo>
                    <a:pt x="52144" y="1054661"/>
                  </a:lnTo>
                  <a:lnTo>
                    <a:pt x="70233" y="1097433"/>
                  </a:lnTo>
                  <a:lnTo>
                    <a:pt x="90765" y="1138851"/>
                  </a:lnTo>
                  <a:lnTo>
                    <a:pt x="113649" y="1178824"/>
                  </a:lnTo>
                  <a:lnTo>
                    <a:pt x="138796" y="1217261"/>
                  </a:lnTo>
                  <a:lnTo>
                    <a:pt x="166113" y="1254072"/>
                  </a:lnTo>
                  <a:lnTo>
                    <a:pt x="195510" y="1289165"/>
                  </a:lnTo>
                  <a:lnTo>
                    <a:pt x="226896" y="1322450"/>
                  </a:lnTo>
                  <a:lnTo>
                    <a:pt x="260181" y="1353837"/>
                  </a:lnTo>
                  <a:lnTo>
                    <a:pt x="295274" y="1383235"/>
                  </a:lnTo>
                  <a:lnTo>
                    <a:pt x="332084" y="1410552"/>
                  </a:lnTo>
                  <a:lnTo>
                    <a:pt x="370521" y="1435698"/>
                  </a:lnTo>
                  <a:lnTo>
                    <a:pt x="410493" y="1458583"/>
                  </a:lnTo>
                  <a:lnTo>
                    <a:pt x="451910" y="1479115"/>
                  </a:lnTo>
                  <a:lnTo>
                    <a:pt x="494681" y="1497204"/>
                  </a:lnTo>
                  <a:lnTo>
                    <a:pt x="538715" y="1512759"/>
                  </a:lnTo>
                  <a:lnTo>
                    <a:pt x="583922" y="1525689"/>
                  </a:lnTo>
                  <a:lnTo>
                    <a:pt x="630211" y="1535904"/>
                  </a:lnTo>
                  <a:lnTo>
                    <a:pt x="677491" y="1543313"/>
                  </a:lnTo>
                  <a:lnTo>
                    <a:pt x="725672" y="1547825"/>
                  </a:lnTo>
                  <a:lnTo>
                    <a:pt x="774661" y="1549349"/>
                  </a:lnTo>
                  <a:lnTo>
                    <a:pt x="823653" y="1547825"/>
                  </a:lnTo>
                  <a:lnTo>
                    <a:pt x="871834" y="1543313"/>
                  </a:lnTo>
                  <a:lnTo>
                    <a:pt x="919115" y="1535904"/>
                  </a:lnTo>
                  <a:lnTo>
                    <a:pt x="965405" y="1525689"/>
                  </a:lnTo>
                  <a:lnTo>
                    <a:pt x="1010613" y="1512759"/>
                  </a:lnTo>
                  <a:lnTo>
                    <a:pt x="1054649" y="1497204"/>
                  </a:lnTo>
                  <a:lnTo>
                    <a:pt x="1097421" y="1479115"/>
                  </a:lnTo>
                  <a:lnTo>
                    <a:pt x="1138838" y="1458583"/>
                  </a:lnTo>
                  <a:lnTo>
                    <a:pt x="1178811" y="1435698"/>
                  </a:lnTo>
                  <a:lnTo>
                    <a:pt x="1217248" y="1410552"/>
                  </a:lnTo>
                  <a:lnTo>
                    <a:pt x="1254059" y="1383235"/>
                  </a:lnTo>
                  <a:lnTo>
                    <a:pt x="1289152" y="1353837"/>
                  </a:lnTo>
                  <a:lnTo>
                    <a:pt x="1322438" y="1322450"/>
                  </a:lnTo>
                  <a:lnTo>
                    <a:pt x="1353825" y="1289165"/>
                  </a:lnTo>
                  <a:lnTo>
                    <a:pt x="1383222" y="1254072"/>
                  </a:lnTo>
                  <a:lnTo>
                    <a:pt x="1410539" y="1217261"/>
                  </a:lnTo>
                  <a:lnTo>
                    <a:pt x="1435685" y="1178824"/>
                  </a:lnTo>
                  <a:lnTo>
                    <a:pt x="1458570" y="1138851"/>
                  </a:lnTo>
                  <a:lnTo>
                    <a:pt x="1479102" y="1097433"/>
                  </a:lnTo>
                  <a:lnTo>
                    <a:pt x="1497191" y="1054661"/>
                  </a:lnTo>
                  <a:lnTo>
                    <a:pt x="1512746" y="1010626"/>
                  </a:lnTo>
                  <a:lnTo>
                    <a:pt x="1525677" y="965418"/>
                  </a:lnTo>
                  <a:lnTo>
                    <a:pt x="1535891" y="919128"/>
                  </a:lnTo>
                  <a:lnTo>
                    <a:pt x="1543300" y="871847"/>
                  </a:lnTo>
                  <a:lnTo>
                    <a:pt x="1547812" y="823665"/>
                  </a:lnTo>
                  <a:lnTo>
                    <a:pt x="1549336" y="774674"/>
                  </a:lnTo>
                  <a:lnTo>
                    <a:pt x="1547812" y="725683"/>
                  </a:lnTo>
                  <a:lnTo>
                    <a:pt x="1543300" y="677501"/>
                  </a:lnTo>
                  <a:lnTo>
                    <a:pt x="1535891" y="630220"/>
                  </a:lnTo>
                  <a:lnTo>
                    <a:pt x="1525677" y="583930"/>
                  </a:lnTo>
                  <a:lnTo>
                    <a:pt x="1512746" y="538722"/>
                  </a:lnTo>
                  <a:lnTo>
                    <a:pt x="1497191" y="494687"/>
                  </a:lnTo>
                  <a:lnTo>
                    <a:pt x="1479102" y="451915"/>
                  </a:lnTo>
                  <a:lnTo>
                    <a:pt x="1458570" y="410497"/>
                  </a:lnTo>
                  <a:lnTo>
                    <a:pt x="1435685" y="370524"/>
                  </a:lnTo>
                  <a:lnTo>
                    <a:pt x="1410539" y="332087"/>
                  </a:lnTo>
                  <a:lnTo>
                    <a:pt x="1383222" y="295277"/>
                  </a:lnTo>
                  <a:lnTo>
                    <a:pt x="1353825" y="260183"/>
                  </a:lnTo>
                  <a:lnTo>
                    <a:pt x="1322438" y="226898"/>
                  </a:lnTo>
                  <a:lnTo>
                    <a:pt x="1289152" y="195511"/>
                  </a:lnTo>
                  <a:lnTo>
                    <a:pt x="1254059" y="166113"/>
                  </a:lnTo>
                  <a:lnTo>
                    <a:pt x="1217248" y="138796"/>
                  </a:lnTo>
                  <a:lnTo>
                    <a:pt x="1178811" y="113650"/>
                  </a:lnTo>
                  <a:lnTo>
                    <a:pt x="1138838" y="90765"/>
                  </a:lnTo>
                  <a:lnTo>
                    <a:pt x="1097421" y="70233"/>
                  </a:lnTo>
                  <a:lnTo>
                    <a:pt x="1054649" y="52144"/>
                  </a:lnTo>
                  <a:lnTo>
                    <a:pt x="1010613" y="36589"/>
                  </a:lnTo>
                  <a:lnTo>
                    <a:pt x="965405" y="23659"/>
                  </a:lnTo>
                  <a:lnTo>
                    <a:pt x="919115" y="13444"/>
                  </a:lnTo>
                  <a:lnTo>
                    <a:pt x="871834" y="6035"/>
                  </a:lnTo>
                  <a:lnTo>
                    <a:pt x="823653" y="1524"/>
                  </a:lnTo>
                  <a:lnTo>
                    <a:pt x="774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4694" y="6661658"/>
              <a:ext cx="1640895" cy="164090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13433" y="6729378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39" h="1386840">
                  <a:moveTo>
                    <a:pt x="693267" y="0"/>
                  </a:moveTo>
                  <a:lnTo>
                    <a:pt x="645802" y="1599"/>
                  </a:lnTo>
                  <a:lnTo>
                    <a:pt x="599195" y="6328"/>
                  </a:lnTo>
                  <a:lnTo>
                    <a:pt x="553550" y="14084"/>
                  </a:lnTo>
                  <a:lnTo>
                    <a:pt x="508970" y="24764"/>
                  </a:lnTo>
                  <a:lnTo>
                    <a:pt x="465557" y="38263"/>
                  </a:lnTo>
                  <a:lnTo>
                    <a:pt x="423417" y="54480"/>
                  </a:lnTo>
                  <a:lnTo>
                    <a:pt x="382651" y="73310"/>
                  </a:lnTo>
                  <a:lnTo>
                    <a:pt x="343362" y="94651"/>
                  </a:lnTo>
                  <a:lnTo>
                    <a:pt x="305655" y="118399"/>
                  </a:lnTo>
                  <a:lnTo>
                    <a:pt x="269633" y="144451"/>
                  </a:lnTo>
                  <a:lnTo>
                    <a:pt x="235398" y="172704"/>
                  </a:lnTo>
                  <a:lnTo>
                    <a:pt x="203053" y="203053"/>
                  </a:lnTo>
                  <a:lnTo>
                    <a:pt x="172704" y="235398"/>
                  </a:lnTo>
                  <a:lnTo>
                    <a:pt x="144451" y="269633"/>
                  </a:lnTo>
                  <a:lnTo>
                    <a:pt x="118399" y="305655"/>
                  </a:lnTo>
                  <a:lnTo>
                    <a:pt x="94651" y="343362"/>
                  </a:lnTo>
                  <a:lnTo>
                    <a:pt x="73310" y="382651"/>
                  </a:lnTo>
                  <a:lnTo>
                    <a:pt x="54480" y="423417"/>
                  </a:lnTo>
                  <a:lnTo>
                    <a:pt x="38263" y="465557"/>
                  </a:lnTo>
                  <a:lnTo>
                    <a:pt x="24764" y="508970"/>
                  </a:lnTo>
                  <a:lnTo>
                    <a:pt x="14084" y="553550"/>
                  </a:lnTo>
                  <a:lnTo>
                    <a:pt x="6328" y="599195"/>
                  </a:lnTo>
                  <a:lnTo>
                    <a:pt x="1599" y="645802"/>
                  </a:lnTo>
                  <a:lnTo>
                    <a:pt x="0" y="693267"/>
                  </a:lnTo>
                  <a:lnTo>
                    <a:pt x="1599" y="740732"/>
                  </a:lnTo>
                  <a:lnTo>
                    <a:pt x="6328" y="787339"/>
                  </a:lnTo>
                  <a:lnTo>
                    <a:pt x="14084" y="832984"/>
                  </a:lnTo>
                  <a:lnTo>
                    <a:pt x="24764" y="877565"/>
                  </a:lnTo>
                  <a:lnTo>
                    <a:pt x="38263" y="920977"/>
                  </a:lnTo>
                  <a:lnTo>
                    <a:pt x="54480" y="963117"/>
                  </a:lnTo>
                  <a:lnTo>
                    <a:pt x="73310" y="1003884"/>
                  </a:lnTo>
                  <a:lnTo>
                    <a:pt x="94651" y="1043172"/>
                  </a:lnTo>
                  <a:lnTo>
                    <a:pt x="118399" y="1080879"/>
                  </a:lnTo>
                  <a:lnTo>
                    <a:pt x="144451" y="1116902"/>
                  </a:lnTo>
                  <a:lnTo>
                    <a:pt x="172704" y="1151137"/>
                  </a:lnTo>
                  <a:lnTo>
                    <a:pt x="203053" y="1183481"/>
                  </a:lnTo>
                  <a:lnTo>
                    <a:pt x="235398" y="1213831"/>
                  </a:lnTo>
                  <a:lnTo>
                    <a:pt x="269633" y="1242083"/>
                  </a:lnTo>
                  <a:lnTo>
                    <a:pt x="305655" y="1268135"/>
                  </a:lnTo>
                  <a:lnTo>
                    <a:pt x="343362" y="1291883"/>
                  </a:lnTo>
                  <a:lnTo>
                    <a:pt x="382651" y="1313224"/>
                  </a:lnTo>
                  <a:lnTo>
                    <a:pt x="423417" y="1332054"/>
                  </a:lnTo>
                  <a:lnTo>
                    <a:pt x="465557" y="1348271"/>
                  </a:lnTo>
                  <a:lnTo>
                    <a:pt x="508970" y="1361770"/>
                  </a:lnTo>
                  <a:lnTo>
                    <a:pt x="553550" y="1372450"/>
                  </a:lnTo>
                  <a:lnTo>
                    <a:pt x="599195" y="1380206"/>
                  </a:lnTo>
                  <a:lnTo>
                    <a:pt x="645802" y="1384935"/>
                  </a:lnTo>
                  <a:lnTo>
                    <a:pt x="693267" y="1386535"/>
                  </a:lnTo>
                  <a:lnTo>
                    <a:pt x="740732" y="1384935"/>
                  </a:lnTo>
                  <a:lnTo>
                    <a:pt x="787339" y="1380206"/>
                  </a:lnTo>
                  <a:lnTo>
                    <a:pt x="832984" y="1372450"/>
                  </a:lnTo>
                  <a:lnTo>
                    <a:pt x="877565" y="1361770"/>
                  </a:lnTo>
                  <a:lnTo>
                    <a:pt x="920977" y="1348271"/>
                  </a:lnTo>
                  <a:lnTo>
                    <a:pt x="963117" y="1332054"/>
                  </a:lnTo>
                  <a:lnTo>
                    <a:pt x="1003884" y="1313224"/>
                  </a:lnTo>
                  <a:lnTo>
                    <a:pt x="1043172" y="1291883"/>
                  </a:lnTo>
                  <a:lnTo>
                    <a:pt x="1080879" y="1268135"/>
                  </a:lnTo>
                  <a:lnTo>
                    <a:pt x="1116902" y="1242083"/>
                  </a:lnTo>
                  <a:lnTo>
                    <a:pt x="1151137" y="1213831"/>
                  </a:lnTo>
                  <a:lnTo>
                    <a:pt x="1183481" y="1183481"/>
                  </a:lnTo>
                  <a:lnTo>
                    <a:pt x="1213831" y="1151137"/>
                  </a:lnTo>
                  <a:lnTo>
                    <a:pt x="1242083" y="1116902"/>
                  </a:lnTo>
                  <a:lnTo>
                    <a:pt x="1268135" y="1080879"/>
                  </a:lnTo>
                  <a:lnTo>
                    <a:pt x="1291883" y="1043172"/>
                  </a:lnTo>
                  <a:lnTo>
                    <a:pt x="1313224" y="1003884"/>
                  </a:lnTo>
                  <a:lnTo>
                    <a:pt x="1332054" y="963117"/>
                  </a:lnTo>
                  <a:lnTo>
                    <a:pt x="1348271" y="920977"/>
                  </a:lnTo>
                  <a:lnTo>
                    <a:pt x="1361770" y="877565"/>
                  </a:lnTo>
                  <a:lnTo>
                    <a:pt x="1372450" y="832984"/>
                  </a:lnTo>
                  <a:lnTo>
                    <a:pt x="1380206" y="787339"/>
                  </a:lnTo>
                  <a:lnTo>
                    <a:pt x="1384935" y="740732"/>
                  </a:lnTo>
                  <a:lnTo>
                    <a:pt x="1386535" y="693267"/>
                  </a:lnTo>
                  <a:lnTo>
                    <a:pt x="1384935" y="645802"/>
                  </a:lnTo>
                  <a:lnTo>
                    <a:pt x="1380206" y="599195"/>
                  </a:lnTo>
                  <a:lnTo>
                    <a:pt x="1372450" y="553550"/>
                  </a:lnTo>
                  <a:lnTo>
                    <a:pt x="1361770" y="508970"/>
                  </a:lnTo>
                  <a:lnTo>
                    <a:pt x="1348271" y="465557"/>
                  </a:lnTo>
                  <a:lnTo>
                    <a:pt x="1332054" y="423417"/>
                  </a:lnTo>
                  <a:lnTo>
                    <a:pt x="1313224" y="382651"/>
                  </a:lnTo>
                  <a:lnTo>
                    <a:pt x="1291883" y="343362"/>
                  </a:lnTo>
                  <a:lnTo>
                    <a:pt x="1268135" y="305655"/>
                  </a:lnTo>
                  <a:lnTo>
                    <a:pt x="1242083" y="269633"/>
                  </a:lnTo>
                  <a:lnTo>
                    <a:pt x="1213831" y="235398"/>
                  </a:lnTo>
                  <a:lnTo>
                    <a:pt x="1183481" y="203053"/>
                  </a:lnTo>
                  <a:lnTo>
                    <a:pt x="1151137" y="172704"/>
                  </a:lnTo>
                  <a:lnTo>
                    <a:pt x="1116902" y="144451"/>
                  </a:lnTo>
                  <a:lnTo>
                    <a:pt x="1080879" y="118399"/>
                  </a:lnTo>
                  <a:lnTo>
                    <a:pt x="1043172" y="94651"/>
                  </a:lnTo>
                  <a:lnTo>
                    <a:pt x="1003884" y="73310"/>
                  </a:lnTo>
                  <a:lnTo>
                    <a:pt x="963117" y="54480"/>
                  </a:lnTo>
                  <a:lnTo>
                    <a:pt x="920977" y="38263"/>
                  </a:lnTo>
                  <a:lnTo>
                    <a:pt x="877565" y="24764"/>
                  </a:lnTo>
                  <a:lnTo>
                    <a:pt x="832984" y="14084"/>
                  </a:lnTo>
                  <a:lnTo>
                    <a:pt x="787339" y="6328"/>
                  </a:lnTo>
                  <a:lnTo>
                    <a:pt x="740732" y="1599"/>
                  </a:lnTo>
                  <a:lnTo>
                    <a:pt x="693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88191" y="6422732"/>
              <a:ext cx="1632585" cy="1835150"/>
            </a:xfrm>
            <a:custGeom>
              <a:avLst/>
              <a:gdLst/>
              <a:ahLst/>
              <a:cxnLst/>
              <a:rect l="l" t="t" r="r" b="b"/>
              <a:pathLst>
                <a:path w="1632584" h="1835150">
                  <a:moveTo>
                    <a:pt x="1237005" y="999921"/>
                  </a:moveTo>
                  <a:lnTo>
                    <a:pt x="1235138" y="951649"/>
                  </a:lnTo>
                  <a:lnTo>
                    <a:pt x="1229639" y="904392"/>
                  </a:lnTo>
                  <a:lnTo>
                    <a:pt x="1220635" y="858278"/>
                  </a:lnTo>
                  <a:lnTo>
                    <a:pt x="1212710" y="829525"/>
                  </a:lnTo>
                  <a:lnTo>
                    <a:pt x="1212710" y="999921"/>
                  </a:lnTo>
                  <a:lnTo>
                    <a:pt x="1210741" y="1048588"/>
                  </a:lnTo>
                  <a:lnTo>
                    <a:pt x="1204925" y="1096175"/>
                  </a:lnTo>
                  <a:lnTo>
                    <a:pt x="1195412" y="1142542"/>
                  </a:lnTo>
                  <a:lnTo>
                    <a:pt x="1182370" y="1187538"/>
                  </a:lnTo>
                  <a:lnTo>
                    <a:pt x="1165936" y="1230985"/>
                  </a:lnTo>
                  <a:lnTo>
                    <a:pt x="1146289" y="1272755"/>
                  </a:lnTo>
                  <a:lnTo>
                    <a:pt x="1123556" y="1312684"/>
                  </a:lnTo>
                  <a:lnTo>
                    <a:pt x="1097915" y="1350619"/>
                  </a:lnTo>
                  <a:lnTo>
                    <a:pt x="1069390" y="1386522"/>
                  </a:lnTo>
                  <a:lnTo>
                    <a:pt x="1038479" y="1419885"/>
                  </a:lnTo>
                  <a:lnTo>
                    <a:pt x="1004989" y="1450911"/>
                  </a:lnTo>
                  <a:lnTo>
                    <a:pt x="969213" y="1479334"/>
                  </a:lnTo>
                  <a:lnTo>
                    <a:pt x="931278" y="1504975"/>
                  </a:lnTo>
                  <a:lnTo>
                    <a:pt x="891349" y="1527708"/>
                  </a:lnTo>
                  <a:lnTo>
                    <a:pt x="849579" y="1547355"/>
                  </a:lnTo>
                  <a:lnTo>
                    <a:pt x="806119" y="1563789"/>
                  </a:lnTo>
                  <a:lnTo>
                    <a:pt x="761123" y="1576832"/>
                  </a:lnTo>
                  <a:lnTo>
                    <a:pt x="714756" y="1586331"/>
                  </a:lnTo>
                  <a:lnTo>
                    <a:pt x="667169" y="1592148"/>
                  </a:lnTo>
                  <a:lnTo>
                    <a:pt x="618502" y="1594129"/>
                  </a:lnTo>
                  <a:lnTo>
                    <a:pt x="569836" y="1592148"/>
                  </a:lnTo>
                  <a:lnTo>
                    <a:pt x="522249" y="1586331"/>
                  </a:lnTo>
                  <a:lnTo>
                    <a:pt x="475881" y="1576832"/>
                  </a:lnTo>
                  <a:lnTo>
                    <a:pt x="430885" y="1563789"/>
                  </a:lnTo>
                  <a:lnTo>
                    <a:pt x="387426" y="1547355"/>
                  </a:lnTo>
                  <a:lnTo>
                    <a:pt x="345655" y="1527708"/>
                  </a:lnTo>
                  <a:lnTo>
                    <a:pt x="305727" y="1504975"/>
                  </a:lnTo>
                  <a:lnTo>
                    <a:pt x="267792" y="1479334"/>
                  </a:lnTo>
                  <a:lnTo>
                    <a:pt x="232016" y="1450911"/>
                  </a:lnTo>
                  <a:lnTo>
                    <a:pt x="198526" y="1419885"/>
                  </a:lnTo>
                  <a:lnTo>
                    <a:pt x="167513" y="1386408"/>
                  </a:lnTo>
                  <a:lnTo>
                    <a:pt x="139090" y="1350619"/>
                  </a:lnTo>
                  <a:lnTo>
                    <a:pt x="113449" y="1312684"/>
                  </a:lnTo>
                  <a:lnTo>
                    <a:pt x="90716" y="1272755"/>
                  </a:lnTo>
                  <a:lnTo>
                    <a:pt x="71069" y="1230985"/>
                  </a:lnTo>
                  <a:lnTo>
                    <a:pt x="54635" y="1187538"/>
                  </a:lnTo>
                  <a:lnTo>
                    <a:pt x="41592" y="1142542"/>
                  </a:lnTo>
                  <a:lnTo>
                    <a:pt x="32080" y="1096175"/>
                  </a:lnTo>
                  <a:lnTo>
                    <a:pt x="26263" y="1048588"/>
                  </a:lnTo>
                  <a:lnTo>
                    <a:pt x="24295" y="999921"/>
                  </a:lnTo>
                  <a:lnTo>
                    <a:pt x="26263" y="951255"/>
                  </a:lnTo>
                  <a:lnTo>
                    <a:pt x="32080" y="903668"/>
                  </a:lnTo>
                  <a:lnTo>
                    <a:pt x="41592" y="857300"/>
                  </a:lnTo>
                  <a:lnTo>
                    <a:pt x="54635" y="812304"/>
                  </a:lnTo>
                  <a:lnTo>
                    <a:pt x="71069" y="768845"/>
                  </a:lnTo>
                  <a:lnTo>
                    <a:pt x="90716" y="727075"/>
                  </a:lnTo>
                  <a:lnTo>
                    <a:pt x="113449" y="687146"/>
                  </a:lnTo>
                  <a:lnTo>
                    <a:pt x="139090" y="649211"/>
                  </a:lnTo>
                  <a:lnTo>
                    <a:pt x="167513" y="613435"/>
                  </a:lnTo>
                  <a:lnTo>
                    <a:pt x="198526" y="579945"/>
                  </a:lnTo>
                  <a:lnTo>
                    <a:pt x="232016" y="548919"/>
                  </a:lnTo>
                  <a:lnTo>
                    <a:pt x="267792" y="520509"/>
                  </a:lnTo>
                  <a:lnTo>
                    <a:pt x="305727" y="494868"/>
                  </a:lnTo>
                  <a:lnTo>
                    <a:pt x="345655" y="472135"/>
                  </a:lnTo>
                  <a:lnTo>
                    <a:pt x="387426" y="452475"/>
                  </a:lnTo>
                  <a:lnTo>
                    <a:pt x="430885" y="436054"/>
                  </a:lnTo>
                  <a:lnTo>
                    <a:pt x="475881" y="423011"/>
                  </a:lnTo>
                  <a:lnTo>
                    <a:pt x="522249" y="413499"/>
                  </a:lnTo>
                  <a:lnTo>
                    <a:pt x="569836" y="407682"/>
                  </a:lnTo>
                  <a:lnTo>
                    <a:pt x="618502" y="405714"/>
                  </a:lnTo>
                  <a:lnTo>
                    <a:pt x="667169" y="407682"/>
                  </a:lnTo>
                  <a:lnTo>
                    <a:pt x="714756" y="413499"/>
                  </a:lnTo>
                  <a:lnTo>
                    <a:pt x="761123" y="423011"/>
                  </a:lnTo>
                  <a:lnTo>
                    <a:pt x="806119" y="436054"/>
                  </a:lnTo>
                  <a:lnTo>
                    <a:pt x="849579" y="452475"/>
                  </a:lnTo>
                  <a:lnTo>
                    <a:pt x="891349" y="472135"/>
                  </a:lnTo>
                  <a:lnTo>
                    <a:pt x="931278" y="494868"/>
                  </a:lnTo>
                  <a:lnTo>
                    <a:pt x="969213" y="520509"/>
                  </a:lnTo>
                  <a:lnTo>
                    <a:pt x="1004989" y="548919"/>
                  </a:lnTo>
                  <a:lnTo>
                    <a:pt x="1038479" y="579945"/>
                  </a:lnTo>
                  <a:lnTo>
                    <a:pt x="1069492" y="613435"/>
                  </a:lnTo>
                  <a:lnTo>
                    <a:pt x="1097915" y="649211"/>
                  </a:lnTo>
                  <a:lnTo>
                    <a:pt x="1123556" y="687146"/>
                  </a:lnTo>
                  <a:lnTo>
                    <a:pt x="1146289" y="727075"/>
                  </a:lnTo>
                  <a:lnTo>
                    <a:pt x="1165936" y="768845"/>
                  </a:lnTo>
                  <a:lnTo>
                    <a:pt x="1182370" y="812304"/>
                  </a:lnTo>
                  <a:lnTo>
                    <a:pt x="1195412" y="857300"/>
                  </a:lnTo>
                  <a:lnTo>
                    <a:pt x="1204925" y="903668"/>
                  </a:lnTo>
                  <a:lnTo>
                    <a:pt x="1210741" y="951255"/>
                  </a:lnTo>
                  <a:lnTo>
                    <a:pt x="1212710" y="999921"/>
                  </a:lnTo>
                  <a:lnTo>
                    <a:pt x="1212710" y="829525"/>
                  </a:lnTo>
                  <a:lnTo>
                    <a:pt x="1192707" y="770013"/>
                  </a:lnTo>
                  <a:lnTo>
                    <a:pt x="1174038" y="728154"/>
                  </a:lnTo>
                  <a:lnTo>
                    <a:pt x="1152436" y="687997"/>
                  </a:lnTo>
                  <a:lnTo>
                    <a:pt x="1128026" y="649655"/>
                  </a:lnTo>
                  <a:lnTo>
                    <a:pt x="1100950" y="613308"/>
                  </a:lnTo>
                  <a:lnTo>
                    <a:pt x="1071346" y="579056"/>
                  </a:lnTo>
                  <a:lnTo>
                    <a:pt x="1039355" y="547065"/>
                  </a:lnTo>
                  <a:lnTo>
                    <a:pt x="1005116" y="517461"/>
                  </a:lnTo>
                  <a:lnTo>
                    <a:pt x="968756" y="490385"/>
                  </a:lnTo>
                  <a:lnTo>
                    <a:pt x="930427" y="465975"/>
                  </a:lnTo>
                  <a:lnTo>
                    <a:pt x="890257" y="444373"/>
                  </a:lnTo>
                  <a:lnTo>
                    <a:pt x="848398" y="425716"/>
                  </a:lnTo>
                  <a:lnTo>
                    <a:pt x="804976" y="410133"/>
                  </a:lnTo>
                  <a:lnTo>
                    <a:pt x="788924" y="405714"/>
                  </a:lnTo>
                  <a:lnTo>
                    <a:pt x="760145" y="397776"/>
                  </a:lnTo>
                  <a:lnTo>
                    <a:pt x="714032" y="388785"/>
                  </a:lnTo>
                  <a:lnTo>
                    <a:pt x="666762" y="383286"/>
                  </a:lnTo>
                  <a:lnTo>
                    <a:pt x="618502" y="381419"/>
                  </a:lnTo>
                  <a:lnTo>
                    <a:pt x="570242" y="383286"/>
                  </a:lnTo>
                  <a:lnTo>
                    <a:pt x="522973" y="388785"/>
                  </a:lnTo>
                  <a:lnTo>
                    <a:pt x="476859" y="397776"/>
                  </a:lnTo>
                  <a:lnTo>
                    <a:pt x="432015" y="410133"/>
                  </a:lnTo>
                  <a:lnTo>
                    <a:pt x="388594" y="425716"/>
                  </a:lnTo>
                  <a:lnTo>
                    <a:pt x="346735" y="444373"/>
                  </a:lnTo>
                  <a:lnTo>
                    <a:pt x="306578" y="465975"/>
                  </a:lnTo>
                  <a:lnTo>
                    <a:pt x="268249" y="490385"/>
                  </a:lnTo>
                  <a:lnTo>
                    <a:pt x="231889" y="517461"/>
                  </a:lnTo>
                  <a:lnTo>
                    <a:pt x="197650" y="547065"/>
                  </a:lnTo>
                  <a:lnTo>
                    <a:pt x="165658" y="579056"/>
                  </a:lnTo>
                  <a:lnTo>
                    <a:pt x="135953" y="613435"/>
                  </a:lnTo>
                  <a:lnTo>
                    <a:pt x="108978" y="649655"/>
                  </a:lnTo>
                  <a:lnTo>
                    <a:pt x="84569" y="687997"/>
                  </a:lnTo>
                  <a:lnTo>
                    <a:pt x="62966" y="728154"/>
                  </a:lnTo>
                  <a:lnTo>
                    <a:pt x="44297" y="770013"/>
                  </a:lnTo>
                  <a:lnTo>
                    <a:pt x="28727" y="813435"/>
                  </a:lnTo>
                  <a:lnTo>
                    <a:pt x="16357" y="858278"/>
                  </a:lnTo>
                  <a:lnTo>
                    <a:pt x="7366" y="904392"/>
                  </a:lnTo>
                  <a:lnTo>
                    <a:pt x="1866" y="951649"/>
                  </a:lnTo>
                  <a:lnTo>
                    <a:pt x="0" y="999921"/>
                  </a:lnTo>
                  <a:lnTo>
                    <a:pt x="1866" y="1048181"/>
                  </a:lnTo>
                  <a:lnTo>
                    <a:pt x="7366" y="1095451"/>
                  </a:lnTo>
                  <a:lnTo>
                    <a:pt x="16357" y="1141564"/>
                  </a:lnTo>
                  <a:lnTo>
                    <a:pt x="28727" y="1186395"/>
                  </a:lnTo>
                  <a:lnTo>
                    <a:pt x="44297" y="1229817"/>
                  </a:lnTo>
                  <a:lnTo>
                    <a:pt x="62966" y="1271676"/>
                  </a:lnTo>
                  <a:lnTo>
                    <a:pt x="84569" y="1311846"/>
                  </a:lnTo>
                  <a:lnTo>
                    <a:pt x="108978" y="1350175"/>
                  </a:lnTo>
                  <a:lnTo>
                    <a:pt x="136055" y="1386522"/>
                  </a:lnTo>
                  <a:lnTo>
                    <a:pt x="165658" y="1420774"/>
                  </a:lnTo>
                  <a:lnTo>
                    <a:pt x="197650" y="1452765"/>
                  </a:lnTo>
                  <a:lnTo>
                    <a:pt x="231889" y="1482369"/>
                  </a:lnTo>
                  <a:lnTo>
                    <a:pt x="268249" y="1509445"/>
                  </a:lnTo>
                  <a:lnTo>
                    <a:pt x="306578" y="1533842"/>
                  </a:lnTo>
                  <a:lnTo>
                    <a:pt x="346735" y="1555445"/>
                  </a:lnTo>
                  <a:lnTo>
                    <a:pt x="388594" y="1574114"/>
                  </a:lnTo>
                  <a:lnTo>
                    <a:pt x="432015" y="1589684"/>
                  </a:lnTo>
                  <a:lnTo>
                    <a:pt x="476859" y="1602041"/>
                  </a:lnTo>
                  <a:lnTo>
                    <a:pt x="522973" y="1611045"/>
                  </a:lnTo>
                  <a:lnTo>
                    <a:pt x="570242" y="1616544"/>
                  </a:lnTo>
                  <a:lnTo>
                    <a:pt x="618502" y="1618411"/>
                  </a:lnTo>
                  <a:lnTo>
                    <a:pt x="666762" y="1616544"/>
                  </a:lnTo>
                  <a:lnTo>
                    <a:pt x="714032" y="1611045"/>
                  </a:lnTo>
                  <a:lnTo>
                    <a:pt x="760145" y="1602041"/>
                  </a:lnTo>
                  <a:lnTo>
                    <a:pt x="804976" y="1589684"/>
                  </a:lnTo>
                  <a:lnTo>
                    <a:pt x="848398" y="1574114"/>
                  </a:lnTo>
                  <a:lnTo>
                    <a:pt x="890257" y="1555445"/>
                  </a:lnTo>
                  <a:lnTo>
                    <a:pt x="930427" y="1533842"/>
                  </a:lnTo>
                  <a:lnTo>
                    <a:pt x="968756" y="1509445"/>
                  </a:lnTo>
                  <a:lnTo>
                    <a:pt x="1005116" y="1482369"/>
                  </a:lnTo>
                  <a:lnTo>
                    <a:pt x="1039355" y="1452765"/>
                  </a:lnTo>
                  <a:lnTo>
                    <a:pt x="1071346" y="1420774"/>
                  </a:lnTo>
                  <a:lnTo>
                    <a:pt x="1101039" y="1386408"/>
                  </a:lnTo>
                  <a:lnTo>
                    <a:pt x="1128026" y="1350175"/>
                  </a:lnTo>
                  <a:lnTo>
                    <a:pt x="1152436" y="1311846"/>
                  </a:lnTo>
                  <a:lnTo>
                    <a:pt x="1174038" y="1271676"/>
                  </a:lnTo>
                  <a:lnTo>
                    <a:pt x="1192707" y="1229817"/>
                  </a:lnTo>
                  <a:lnTo>
                    <a:pt x="1208278" y="1186395"/>
                  </a:lnTo>
                  <a:lnTo>
                    <a:pt x="1220635" y="1141564"/>
                  </a:lnTo>
                  <a:lnTo>
                    <a:pt x="1229639" y="1095451"/>
                  </a:lnTo>
                  <a:lnTo>
                    <a:pt x="1235138" y="1048181"/>
                  </a:lnTo>
                  <a:lnTo>
                    <a:pt x="1237005" y="999921"/>
                  </a:lnTo>
                  <a:close/>
                </a:path>
                <a:path w="1632584" h="1835150">
                  <a:moveTo>
                    <a:pt x="1632331" y="999578"/>
                  </a:moveTo>
                  <a:lnTo>
                    <a:pt x="1631035" y="953947"/>
                  </a:lnTo>
                  <a:lnTo>
                    <a:pt x="1627682" y="908316"/>
                  </a:lnTo>
                  <a:lnTo>
                    <a:pt x="1622234" y="862787"/>
                  </a:lnTo>
                  <a:lnTo>
                    <a:pt x="1614690" y="817422"/>
                  </a:lnTo>
                  <a:lnTo>
                    <a:pt x="1605038" y="772299"/>
                  </a:lnTo>
                  <a:lnTo>
                    <a:pt x="1593265" y="727481"/>
                  </a:lnTo>
                  <a:lnTo>
                    <a:pt x="1579346" y="683056"/>
                  </a:lnTo>
                  <a:lnTo>
                    <a:pt x="1563293" y="639089"/>
                  </a:lnTo>
                  <a:lnTo>
                    <a:pt x="1545069" y="595668"/>
                  </a:lnTo>
                  <a:lnTo>
                    <a:pt x="1524660" y="552843"/>
                  </a:lnTo>
                  <a:lnTo>
                    <a:pt x="1502079" y="510705"/>
                  </a:lnTo>
                  <a:lnTo>
                    <a:pt x="1477276" y="469328"/>
                  </a:lnTo>
                  <a:lnTo>
                    <a:pt x="1450276" y="428790"/>
                  </a:lnTo>
                  <a:lnTo>
                    <a:pt x="1421498" y="389750"/>
                  </a:lnTo>
                  <a:lnTo>
                    <a:pt x="1391094" y="352374"/>
                  </a:lnTo>
                  <a:lnTo>
                    <a:pt x="1359141" y="316699"/>
                  </a:lnTo>
                  <a:lnTo>
                    <a:pt x="1325702" y="282752"/>
                  </a:lnTo>
                  <a:lnTo>
                    <a:pt x="1290866" y="250558"/>
                  </a:lnTo>
                  <a:lnTo>
                    <a:pt x="1254671" y="220167"/>
                  </a:lnTo>
                  <a:lnTo>
                    <a:pt x="1217206" y="191592"/>
                  </a:lnTo>
                  <a:lnTo>
                    <a:pt x="1178547" y="164871"/>
                  </a:lnTo>
                  <a:lnTo>
                    <a:pt x="1138745" y="140030"/>
                  </a:lnTo>
                  <a:lnTo>
                    <a:pt x="1097889" y="117106"/>
                  </a:lnTo>
                  <a:lnTo>
                    <a:pt x="1056043" y="96126"/>
                  </a:lnTo>
                  <a:lnTo>
                    <a:pt x="1013269" y="77127"/>
                  </a:lnTo>
                  <a:lnTo>
                    <a:pt x="969645" y="60121"/>
                  </a:lnTo>
                  <a:lnTo>
                    <a:pt x="925233" y="45173"/>
                  </a:lnTo>
                  <a:lnTo>
                    <a:pt x="880122" y="32283"/>
                  </a:lnTo>
                  <a:lnTo>
                    <a:pt x="834351" y="21501"/>
                  </a:lnTo>
                  <a:lnTo>
                    <a:pt x="788022" y="12852"/>
                  </a:lnTo>
                  <a:lnTo>
                    <a:pt x="741184" y="6362"/>
                  </a:lnTo>
                  <a:lnTo>
                    <a:pt x="693902" y="2070"/>
                  </a:lnTo>
                  <a:lnTo>
                    <a:pt x="646277" y="0"/>
                  </a:lnTo>
                  <a:lnTo>
                    <a:pt x="598347" y="190"/>
                  </a:lnTo>
                  <a:lnTo>
                    <a:pt x="550189" y="2667"/>
                  </a:lnTo>
                  <a:lnTo>
                    <a:pt x="501891" y="7467"/>
                  </a:lnTo>
                  <a:lnTo>
                    <a:pt x="480758" y="34544"/>
                  </a:lnTo>
                  <a:lnTo>
                    <a:pt x="483806" y="43688"/>
                  </a:lnTo>
                  <a:lnTo>
                    <a:pt x="489927" y="50711"/>
                  </a:lnTo>
                  <a:lnTo>
                    <a:pt x="498233" y="54927"/>
                  </a:lnTo>
                  <a:lnTo>
                    <a:pt x="507847" y="55676"/>
                  </a:lnTo>
                  <a:lnTo>
                    <a:pt x="558190" y="50787"/>
                  </a:lnTo>
                  <a:lnTo>
                    <a:pt x="608355" y="48552"/>
                  </a:lnTo>
                  <a:lnTo>
                    <a:pt x="658253" y="48920"/>
                  </a:lnTo>
                  <a:lnTo>
                    <a:pt x="707796" y="51854"/>
                  </a:lnTo>
                  <a:lnTo>
                    <a:pt x="756881" y="57315"/>
                  </a:lnTo>
                  <a:lnTo>
                    <a:pt x="805446" y="65265"/>
                  </a:lnTo>
                  <a:lnTo>
                    <a:pt x="853389" y="75653"/>
                  </a:lnTo>
                  <a:lnTo>
                    <a:pt x="900620" y="88468"/>
                  </a:lnTo>
                  <a:lnTo>
                    <a:pt x="947051" y="103644"/>
                  </a:lnTo>
                  <a:lnTo>
                    <a:pt x="992606" y="121158"/>
                  </a:lnTo>
                  <a:lnTo>
                    <a:pt x="1037196" y="140970"/>
                  </a:lnTo>
                  <a:lnTo>
                    <a:pt x="1080731" y="163029"/>
                  </a:lnTo>
                  <a:lnTo>
                    <a:pt x="1123111" y="187312"/>
                  </a:lnTo>
                  <a:lnTo>
                    <a:pt x="1164259" y="213766"/>
                  </a:lnTo>
                  <a:lnTo>
                    <a:pt x="1204099" y="242354"/>
                  </a:lnTo>
                  <a:lnTo>
                    <a:pt x="1242529" y="273050"/>
                  </a:lnTo>
                  <a:lnTo>
                    <a:pt x="1279461" y="305816"/>
                  </a:lnTo>
                  <a:lnTo>
                    <a:pt x="1314818" y="340588"/>
                  </a:lnTo>
                  <a:lnTo>
                    <a:pt x="1348498" y="377355"/>
                  </a:lnTo>
                  <a:lnTo>
                    <a:pt x="1380426" y="416052"/>
                  </a:lnTo>
                  <a:lnTo>
                    <a:pt x="1410512" y="456666"/>
                  </a:lnTo>
                  <a:lnTo>
                    <a:pt x="1436954" y="496443"/>
                  </a:lnTo>
                  <a:lnTo>
                    <a:pt x="1461173" y="537044"/>
                  </a:lnTo>
                  <a:lnTo>
                    <a:pt x="1483156" y="578421"/>
                  </a:lnTo>
                  <a:lnTo>
                    <a:pt x="1502930" y="620471"/>
                  </a:lnTo>
                  <a:lnTo>
                    <a:pt x="1520520" y="663130"/>
                  </a:lnTo>
                  <a:lnTo>
                    <a:pt x="1535912" y="706323"/>
                  </a:lnTo>
                  <a:lnTo>
                    <a:pt x="1549146" y="749973"/>
                  </a:lnTo>
                  <a:lnTo>
                    <a:pt x="1560207" y="793991"/>
                  </a:lnTo>
                  <a:lnTo>
                    <a:pt x="1569148" y="838314"/>
                  </a:lnTo>
                  <a:lnTo>
                    <a:pt x="1575943" y="882853"/>
                  </a:lnTo>
                  <a:lnTo>
                    <a:pt x="1580629" y="927531"/>
                  </a:lnTo>
                  <a:lnTo>
                    <a:pt x="1583220" y="972286"/>
                  </a:lnTo>
                  <a:lnTo>
                    <a:pt x="1583715" y="1017028"/>
                  </a:lnTo>
                  <a:lnTo>
                    <a:pt x="1582140" y="1061681"/>
                  </a:lnTo>
                  <a:lnTo>
                    <a:pt x="1578495" y="1106170"/>
                  </a:lnTo>
                  <a:lnTo>
                    <a:pt x="1572806" y="1150429"/>
                  </a:lnTo>
                  <a:lnTo>
                    <a:pt x="1565084" y="1194358"/>
                  </a:lnTo>
                  <a:lnTo>
                    <a:pt x="1555356" y="1237894"/>
                  </a:lnTo>
                  <a:lnTo>
                    <a:pt x="1543608" y="1280972"/>
                  </a:lnTo>
                  <a:lnTo>
                    <a:pt x="1529867" y="1323479"/>
                  </a:lnTo>
                  <a:lnTo>
                    <a:pt x="1514144" y="1365377"/>
                  </a:lnTo>
                  <a:lnTo>
                    <a:pt x="1496453" y="1406563"/>
                  </a:lnTo>
                  <a:lnTo>
                    <a:pt x="1476819" y="1446974"/>
                  </a:lnTo>
                  <a:lnTo>
                    <a:pt x="1455242" y="1486535"/>
                  </a:lnTo>
                  <a:lnTo>
                    <a:pt x="1431734" y="1525143"/>
                  </a:lnTo>
                  <a:lnTo>
                    <a:pt x="1406321" y="1562760"/>
                  </a:lnTo>
                  <a:lnTo>
                    <a:pt x="1379004" y="1599272"/>
                  </a:lnTo>
                  <a:lnTo>
                    <a:pt x="1349806" y="1634629"/>
                  </a:lnTo>
                  <a:lnTo>
                    <a:pt x="1318729" y="1668741"/>
                  </a:lnTo>
                  <a:lnTo>
                    <a:pt x="1285798" y="1701533"/>
                  </a:lnTo>
                  <a:lnTo>
                    <a:pt x="1251026" y="1732927"/>
                  </a:lnTo>
                  <a:lnTo>
                    <a:pt x="1214424" y="1762848"/>
                  </a:lnTo>
                  <a:lnTo>
                    <a:pt x="1176007" y="1791220"/>
                  </a:lnTo>
                  <a:lnTo>
                    <a:pt x="1169352" y="1798218"/>
                  </a:lnTo>
                  <a:lnTo>
                    <a:pt x="1166025" y="1806905"/>
                  </a:lnTo>
                  <a:lnTo>
                    <a:pt x="1166190" y="1816214"/>
                  </a:lnTo>
                  <a:lnTo>
                    <a:pt x="1170051" y="1825053"/>
                  </a:lnTo>
                  <a:lnTo>
                    <a:pt x="1177048" y="1831708"/>
                  </a:lnTo>
                  <a:lnTo>
                    <a:pt x="1185748" y="1835035"/>
                  </a:lnTo>
                  <a:lnTo>
                    <a:pt x="1195057" y="1834870"/>
                  </a:lnTo>
                  <a:lnTo>
                    <a:pt x="1243088" y="1802091"/>
                  </a:lnTo>
                  <a:lnTo>
                    <a:pt x="1280502" y="1771637"/>
                  </a:lnTo>
                  <a:lnTo>
                    <a:pt x="1316101" y="1739734"/>
                  </a:lnTo>
                  <a:lnTo>
                    <a:pt x="1349883" y="1706435"/>
                  </a:lnTo>
                  <a:lnTo>
                    <a:pt x="1381823" y="1671815"/>
                  </a:lnTo>
                  <a:lnTo>
                    <a:pt x="1411909" y="1635963"/>
                  </a:lnTo>
                  <a:lnTo>
                    <a:pt x="1440129" y="1598942"/>
                  </a:lnTo>
                  <a:lnTo>
                    <a:pt x="1466481" y="1560830"/>
                  </a:lnTo>
                  <a:lnTo>
                    <a:pt x="1490941" y="1521701"/>
                  </a:lnTo>
                  <a:lnTo>
                    <a:pt x="1513497" y="1481620"/>
                  </a:lnTo>
                  <a:lnTo>
                    <a:pt x="1534134" y="1440675"/>
                  </a:lnTo>
                  <a:lnTo>
                    <a:pt x="1552841" y="1398930"/>
                  </a:lnTo>
                  <a:lnTo>
                    <a:pt x="1569618" y="1356461"/>
                  </a:lnTo>
                  <a:lnTo>
                    <a:pt x="1584439" y="1313345"/>
                  </a:lnTo>
                  <a:lnTo>
                    <a:pt x="1597279" y="1269657"/>
                  </a:lnTo>
                  <a:lnTo>
                    <a:pt x="1608150" y="1225461"/>
                  </a:lnTo>
                  <a:lnTo>
                    <a:pt x="1617027" y="1180846"/>
                  </a:lnTo>
                  <a:lnTo>
                    <a:pt x="1623898" y="1135875"/>
                  </a:lnTo>
                  <a:lnTo>
                    <a:pt x="1628736" y="1090625"/>
                  </a:lnTo>
                  <a:lnTo>
                    <a:pt x="1631556" y="1045171"/>
                  </a:lnTo>
                  <a:lnTo>
                    <a:pt x="1632331" y="999578"/>
                  </a:lnTo>
                  <a:close/>
                </a:path>
              </a:pathLst>
            </a:custGeom>
            <a:solidFill>
              <a:srgbClr val="50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5878" y="6338162"/>
              <a:ext cx="211372" cy="22837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11732" y="7401534"/>
              <a:ext cx="1899285" cy="1031240"/>
            </a:xfrm>
            <a:custGeom>
              <a:avLst/>
              <a:gdLst/>
              <a:ahLst/>
              <a:cxnLst/>
              <a:rect l="l" t="t" r="r" b="b"/>
              <a:pathLst>
                <a:path w="1899284" h="1031240">
                  <a:moveTo>
                    <a:pt x="24295" y="0"/>
                  </a:moveTo>
                  <a:lnTo>
                    <a:pt x="14835" y="1908"/>
                  </a:lnTo>
                  <a:lnTo>
                    <a:pt x="7113" y="7113"/>
                  </a:lnTo>
                  <a:lnTo>
                    <a:pt x="1908" y="14835"/>
                  </a:lnTo>
                  <a:lnTo>
                    <a:pt x="0" y="24295"/>
                  </a:lnTo>
                  <a:lnTo>
                    <a:pt x="1163" y="72996"/>
                  </a:lnTo>
                  <a:lnTo>
                    <a:pt x="4617" y="121107"/>
                  </a:lnTo>
                  <a:lnTo>
                    <a:pt x="10308" y="168575"/>
                  </a:lnTo>
                  <a:lnTo>
                    <a:pt x="18184" y="215346"/>
                  </a:lnTo>
                  <a:lnTo>
                    <a:pt x="28192" y="261367"/>
                  </a:lnTo>
                  <a:lnTo>
                    <a:pt x="40277" y="306586"/>
                  </a:lnTo>
                  <a:lnTo>
                    <a:pt x="54388" y="350948"/>
                  </a:lnTo>
                  <a:lnTo>
                    <a:pt x="70471" y="394402"/>
                  </a:lnTo>
                  <a:lnTo>
                    <a:pt x="88473" y="436893"/>
                  </a:lnTo>
                  <a:lnTo>
                    <a:pt x="108340" y="478369"/>
                  </a:lnTo>
                  <a:lnTo>
                    <a:pt x="130020" y="518777"/>
                  </a:lnTo>
                  <a:lnTo>
                    <a:pt x="153459" y="558062"/>
                  </a:lnTo>
                  <a:lnTo>
                    <a:pt x="178605" y="596173"/>
                  </a:lnTo>
                  <a:lnTo>
                    <a:pt x="205404" y="633056"/>
                  </a:lnTo>
                  <a:lnTo>
                    <a:pt x="233802" y="668658"/>
                  </a:lnTo>
                  <a:lnTo>
                    <a:pt x="263748" y="702926"/>
                  </a:lnTo>
                  <a:lnTo>
                    <a:pt x="295187" y="735806"/>
                  </a:lnTo>
                  <a:lnTo>
                    <a:pt x="328067" y="767245"/>
                  </a:lnTo>
                  <a:lnTo>
                    <a:pt x="362334" y="797191"/>
                  </a:lnTo>
                  <a:lnTo>
                    <a:pt x="397936" y="825590"/>
                  </a:lnTo>
                  <a:lnTo>
                    <a:pt x="434819" y="852389"/>
                  </a:lnTo>
                  <a:lnTo>
                    <a:pt x="472930" y="877535"/>
                  </a:lnTo>
                  <a:lnTo>
                    <a:pt x="512215" y="900975"/>
                  </a:lnTo>
                  <a:lnTo>
                    <a:pt x="552623" y="922655"/>
                  </a:lnTo>
                  <a:lnTo>
                    <a:pt x="594099" y="942523"/>
                  </a:lnTo>
                  <a:lnTo>
                    <a:pt x="636590" y="960525"/>
                  </a:lnTo>
                  <a:lnTo>
                    <a:pt x="680044" y="976608"/>
                  </a:lnTo>
                  <a:lnTo>
                    <a:pt x="724407" y="990719"/>
                  </a:lnTo>
                  <a:lnTo>
                    <a:pt x="769626" y="1002805"/>
                  </a:lnTo>
                  <a:lnTo>
                    <a:pt x="815649" y="1012813"/>
                  </a:lnTo>
                  <a:lnTo>
                    <a:pt x="862420" y="1020689"/>
                  </a:lnTo>
                  <a:lnTo>
                    <a:pt x="909889" y="1026381"/>
                  </a:lnTo>
                  <a:lnTo>
                    <a:pt x="958001" y="1029835"/>
                  </a:lnTo>
                  <a:lnTo>
                    <a:pt x="1006703" y="1030998"/>
                  </a:lnTo>
                  <a:lnTo>
                    <a:pt x="1055190" y="1029843"/>
                  </a:lnTo>
                  <a:lnTo>
                    <a:pt x="1103244" y="1026403"/>
                  </a:lnTo>
                  <a:lnTo>
                    <a:pt x="1150799" y="1020719"/>
                  </a:lnTo>
                  <a:lnTo>
                    <a:pt x="1197789" y="1012829"/>
                  </a:lnTo>
                  <a:lnTo>
                    <a:pt x="1244149" y="1002773"/>
                  </a:lnTo>
                  <a:lnTo>
                    <a:pt x="1289814" y="990590"/>
                  </a:lnTo>
                  <a:lnTo>
                    <a:pt x="1334717" y="976320"/>
                  </a:lnTo>
                  <a:lnTo>
                    <a:pt x="1378793" y="960002"/>
                  </a:lnTo>
                  <a:lnTo>
                    <a:pt x="1421977" y="941676"/>
                  </a:lnTo>
                  <a:lnTo>
                    <a:pt x="1464203" y="921381"/>
                  </a:lnTo>
                  <a:lnTo>
                    <a:pt x="1505405" y="899156"/>
                  </a:lnTo>
                  <a:lnTo>
                    <a:pt x="1545517" y="875041"/>
                  </a:lnTo>
                  <a:lnTo>
                    <a:pt x="1584475" y="849076"/>
                  </a:lnTo>
                  <a:lnTo>
                    <a:pt x="1622213" y="821299"/>
                  </a:lnTo>
                  <a:lnTo>
                    <a:pt x="1658665" y="791750"/>
                  </a:lnTo>
                  <a:lnTo>
                    <a:pt x="1693765" y="760469"/>
                  </a:lnTo>
                  <a:lnTo>
                    <a:pt x="1727447" y="727495"/>
                  </a:lnTo>
                  <a:lnTo>
                    <a:pt x="1759647" y="692867"/>
                  </a:lnTo>
                  <a:lnTo>
                    <a:pt x="1790299" y="656625"/>
                  </a:lnTo>
                  <a:lnTo>
                    <a:pt x="1819336" y="618808"/>
                  </a:lnTo>
                  <a:lnTo>
                    <a:pt x="1846694" y="579456"/>
                  </a:lnTo>
                  <a:lnTo>
                    <a:pt x="1872307" y="538608"/>
                  </a:lnTo>
                  <a:lnTo>
                    <a:pt x="1896109" y="496303"/>
                  </a:lnTo>
                  <a:lnTo>
                    <a:pt x="1898871" y="487064"/>
                  </a:lnTo>
                  <a:lnTo>
                    <a:pt x="1897903" y="477807"/>
                  </a:lnTo>
                  <a:lnTo>
                    <a:pt x="1859357" y="466056"/>
                  </a:lnTo>
                  <a:lnTo>
                    <a:pt x="1828330" y="517535"/>
                  </a:lnTo>
                  <a:lnTo>
                    <a:pt x="1801366" y="559896"/>
                  </a:lnTo>
                  <a:lnTo>
                    <a:pt x="1772423" y="600540"/>
                  </a:lnTo>
                  <a:lnTo>
                    <a:pt x="1741585" y="639419"/>
                  </a:lnTo>
                  <a:lnTo>
                    <a:pt x="1708932" y="676482"/>
                  </a:lnTo>
                  <a:lnTo>
                    <a:pt x="1674548" y="711681"/>
                  </a:lnTo>
                  <a:lnTo>
                    <a:pt x="1638513" y="744966"/>
                  </a:lnTo>
                  <a:lnTo>
                    <a:pt x="1600910" y="776289"/>
                  </a:lnTo>
                  <a:lnTo>
                    <a:pt x="1561822" y="805599"/>
                  </a:lnTo>
                  <a:lnTo>
                    <a:pt x="1521329" y="832847"/>
                  </a:lnTo>
                  <a:lnTo>
                    <a:pt x="1479515" y="857985"/>
                  </a:lnTo>
                  <a:lnTo>
                    <a:pt x="1436460" y="880962"/>
                  </a:lnTo>
                  <a:lnTo>
                    <a:pt x="1392248" y="901730"/>
                  </a:lnTo>
                  <a:lnTo>
                    <a:pt x="1346960" y="920240"/>
                  </a:lnTo>
                  <a:lnTo>
                    <a:pt x="1300677" y="936441"/>
                  </a:lnTo>
                  <a:lnTo>
                    <a:pt x="1253483" y="950285"/>
                  </a:lnTo>
                  <a:lnTo>
                    <a:pt x="1205459" y="961722"/>
                  </a:lnTo>
                  <a:lnTo>
                    <a:pt x="1156687" y="970704"/>
                  </a:lnTo>
                  <a:lnTo>
                    <a:pt x="1107249" y="977180"/>
                  </a:lnTo>
                  <a:lnTo>
                    <a:pt x="1057227" y="981102"/>
                  </a:lnTo>
                  <a:lnTo>
                    <a:pt x="1006703" y="982421"/>
                  </a:lnTo>
                  <a:lnTo>
                    <a:pt x="958956" y="981246"/>
                  </a:lnTo>
                  <a:lnTo>
                    <a:pt x="911806" y="977758"/>
                  </a:lnTo>
                  <a:lnTo>
                    <a:pt x="865310" y="972013"/>
                  </a:lnTo>
                  <a:lnTo>
                    <a:pt x="819523" y="964066"/>
                  </a:lnTo>
                  <a:lnTo>
                    <a:pt x="774499" y="953971"/>
                  </a:lnTo>
                  <a:lnTo>
                    <a:pt x="730294" y="941786"/>
                  </a:lnTo>
                  <a:lnTo>
                    <a:pt x="686965" y="927563"/>
                  </a:lnTo>
                  <a:lnTo>
                    <a:pt x="644564" y="911360"/>
                  </a:lnTo>
                  <a:lnTo>
                    <a:pt x="603150" y="893232"/>
                  </a:lnTo>
                  <a:lnTo>
                    <a:pt x="562775" y="873233"/>
                  </a:lnTo>
                  <a:lnTo>
                    <a:pt x="523497" y="851419"/>
                  </a:lnTo>
                  <a:lnTo>
                    <a:pt x="485369" y="827846"/>
                  </a:lnTo>
                  <a:lnTo>
                    <a:pt x="448448" y="802568"/>
                  </a:lnTo>
                  <a:lnTo>
                    <a:pt x="412789" y="775641"/>
                  </a:lnTo>
                  <a:lnTo>
                    <a:pt x="378447" y="747121"/>
                  </a:lnTo>
                  <a:lnTo>
                    <a:pt x="345478" y="717062"/>
                  </a:lnTo>
                  <a:lnTo>
                    <a:pt x="313936" y="685520"/>
                  </a:lnTo>
                  <a:lnTo>
                    <a:pt x="283877" y="652550"/>
                  </a:lnTo>
                  <a:lnTo>
                    <a:pt x="255356" y="618208"/>
                  </a:lnTo>
                  <a:lnTo>
                    <a:pt x="228430" y="582549"/>
                  </a:lnTo>
                  <a:lnTo>
                    <a:pt x="203152" y="545628"/>
                  </a:lnTo>
                  <a:lnTo>
                    <a:pt x="179578" y="507501"/>
                  </a:lnTo>
                  <a:lnTo>
                    <a:pt x="157765" y="468222"/>
                  </a:lnTo>
                  <a:lnTo>
                    <a:pt x="137766" y="427848"/>
                  </a:lnTo>
                  <a:lnTo>
                    <a:pt x="119637" y="386433"/>
                  </a:lnTo>
                  <a:lnTo>
                    <a:pt x="103434" y="344033"/>
                  </a:lnTo>
                  <a:lnTo>
                    <a:pt x="89212" y="300703"/>
                  </a:lnTo>
                  <a:lnTo>
                    <a:pt x="77026" y="256499"/>
                  </a:lnTo>
                  <a:lnTo>
                    <a:pt x="66932" y="211475"/>
                  </a:lnTo>
                  <a:lnTo>
                    <a:pt x="58985" y="165688"/>
                  </a:lnTo>
                  <a:lnTo>
                    <a:pt x="53240" y="119191"/>
                  </a:lnTo>
                  <a:lnTo>
                    <a:pt x="49752" y="72042"/>
                  </a:lnTo>
                  <a:lnTo>
                    <a:pt x="48577" y="24295"/>
                  </a:lnTo>
                  <a:lnTo>
                    <a:pt x="46669" y="14835"/>
                  </a:lnTo>
                  <a:lnTo>
                    <a:pt x="41465" y="7113"/>
                  </a:lnTo>
                  <a:lnTo>
                    <a:pt x="33747" y="1908"/>
                  </a:lnTo>
                  <a:lnTo>
                    <a:pt x="24295" y="0"/>
                  </a:lnTo>
                  <a:close/>
                </a:path>
              </a:pathLst>
            </a:custGeom>
            <a:solidFill>
              <a:srgbClr val="50B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45788" y="7365214"/>
            <a:ext cx="105029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175" dirty="0">
                <a:solidFill>
                  <a:srgbClr val="231F20"/>
                </a:solidFill>
                <a:latin typeface="Tahoma"/>
                <a:cs typeface="Tahoma"/>
              </a:rPr>
              <a:t>Öğr</a:t>
            </a:r>
            <a:r>
              <a:rPr sz="1100" spc="-130" dirty="0">
                <a:solidFill>
                  <a:srgbClr val="231F20"/>
                </a:solidFill>
                <a:latin typeface="Tahoma"/>
                <a:cs typeface="Tahoma"/>
              </a:rPr>
              <a:t>etimin</a:t>
            </a:r>
            <a:r>
              <a:rPr sz="11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pla</a:t>
            </a:r>
            <a:r>
              <a:rPr sz="1100" spc="-15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100" spc="-120" dirty="0">
                <a:solidFill>
                  <a:srgbClr val="231F20"/>
                </a:solidFill>
                <a:latin typeface="Tahoma"/>
                <a:cs typeface="Tahoma"/>
              </a:rPr>
              <a:t>lan</a:t>
            </a:r>
            <a:r>
              <a:rPr sz="1100" spc="-210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100" spc="-14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100" spc="-30" dirty="0">
                <a:solidFill>
                  <a:srgbClr val="231F20"/>
                </a:solidFill>
                <a:latin typeface="Tahoma"/>
                <a:cs typeface="Tahoma"/>
              </a:rPr>
              <a:t>ı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20237" y="7280388"/>
            <a:ext cx="944880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1200"/>
              </a:lnSpc>
              <a:spcBef>
                <a:spcPts val="95"/>
              </a:spcBef>
            </a:pP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Eğitse</a:t>
            </a:r>
            <a:r>
              <a:rPr sz="1100" spc="-7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1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Tahoma"/>
                <a:cs typeface="Tahoma"/>
              </a:rPr>
              <a:t>pe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1100" spc="-17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95" dirty="0">
                <a:solidFill>
                  <a:srgbClr val="231F20"/>
                </a:solidFill>
                <a:latin typeface="Tahoma"/>
                <a:cs typeface="Tahoma"/>
              </a:rPr>
              <a:t>ma</a:t>
            </a:r>
            <a:r>
              <a:rPr sz="1100" spc="-16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100" spc="-110" dirty="0">
                <a:solidFill>
                  <a:srgbClr val="231F20"/>
                </a:solidFill>
                <a:latin typeface="Tahoma"/>
                <a:cs typeface="Tahoma"/>
              </a:rPr>
              <a:t>sın  </a:t>
            </a:r>
            <a:r>
              <a:rPr sz="1100" spc="-125" dirty="0">
                <a:solidFill>
                  <a:srgbClr val="231F20"/>
                </a:solidFill>
                <a:latin typeface="Tahoma"/>
                <a:cs typeface="Tahoma"/>
              </a:rPr>
              <a:t>belirlenmesi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62372" y="7365214"/>
            <a:ext cx="1049655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210" dirty="0">
                <a:solidFill>
                  <a:srgbClr val="231F20"/>
                </a:solidFill>
                <a:latin typeface="Tahoma"/>
                <a:cs typeface="Tahoma"/>
              </a:rPr>
              <a:t>Ama</a:t>
            </a:r>
            <a:r>
              <a:rPr sz="1100" spc="-155" dirty="0">
                <a:solidFill>
                  <a:srgbClr val="231F20"/>
                </a:solidFill>
                <a:latin typeface="Tahoma"/>
                <a:cs typeface="Tahoma"/>
              </a:rPr>
              <a:t>ç</a:t>
            </a:r>
            <a:r>
              <a:rPr sz="1100" spc="-90" dirty="0">
                <a:solidFill>
                  <a:srgbClr val="231F20"/>
                </a:solidFill>
                <a:latin typeface="Tahoma"/>
                <a:cs typeface="Tahoma"/>
              </a:rPr>
              <a:t>ları</a:t>
            </a:r>
            <a:r>
              <a:rPr sz="1100" spc="-13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11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1100" spc="-17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100" spc="-7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100" spc="-145" dirty="0">
                <a:solidFill>
                  <a:srgbClr val="231F20"/>
                </a:solidFill>
                <a:latin typeface="Tahoma"/>
                <a:cs typeface="Tahoma"/>
              </a:rPr>
              <a:t>lenmesi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51664" y="8680231"/>
            <a:ext cx="2529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Ųekil</a:t>
            </a:r>
            <a:r>
              <a:rPr sz="1200" b="1" i="1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2.</a:t>
            </a:r>
            <a:r>
              <a:rPr sz="1200" b="1" i="1" spc="-2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20" dirty="0">
                <a:solidFill>
                  <a:srgbClr val="5B879E"/>
                </a:solidFill>
                <a:latin typeface="Calibri"/>
                <a:cs typeface="Calibri"/>
              </a:rPr>
              <a:t>BEP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5B879E"/>
                </a:solidFill>
                <a:latin typeface="Calibri"/>
                <a:cs typeface="Calibri"/>
              </a:rPr>
              <a:t>Hazırlama</a:t>
            </a:r>
            <a:r>
              <a:rPr sz="1200" spc="-2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40" dirty="0">
                <a:solidFill>
                  <a:srgbClr val="5B879E"/>
                </a:solidFill>
                <a:latin typeface="Calibri"/>
                <a:cs typeface="Calibri"/>
              </a:rPr>
              <a:t>Sürecinde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30" dirty="0">
                <a:solidFill>
                  <a:srgbClr val="5B879E"/>
                </a:solidFill>
                <a:latin typeface="Calibri"/>
                <a:cs typeface="Calibri"/>
              </a:rPr>
              <a:t>Eğitimin</a:t>
            </a:r>
            <a:r>
              <a:rPr sz="1200" spc="-2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35" dirty="0">
                <a:solidFill>
                  <a:srgbClr val="5B879E"/>
                </a:solidFill>
                <a:latin typeface="Calibri"/>
                <a:cs typeface="Calibri"/>
              </a:rPr>
              <a:t>Planlaması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79999" y="1530007"/>
            <a:ext cx="4752340" cy="0"/>
          </a:xfrm>
          <a:custGeom>
            <a:avLst/>
            <a:gdLst/>
            <a:ahLst/>
            <a:cxnLst/>
            <a:rect l="l" t="t" r="r" b="b"/>
            <a:pathLst>
              <a:path w="4752340">
                <a:moveTo>
                  <a:pt x="0" y="0"/>
                </a:moveTo>
                <a:lnTo>
                  <a:pt x="4751997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8700" y="4503704"/>
            <a:ext cx="4523740" cy="0"/>
          </a:xfrm>
          <a:custGeom>
            <a:avLst/>
            <a:gdLst/>
            <a:ahLst/>
            <a:cxnLst/>
            <a:rect l="l" t="t" r="r" b="b"/>
            <a:pathLst>
              <a:path w="4523740">
                <a:moveTo>
                  <a:pt x="0" y="0"/>
                </a:moveTo>
                <a:lnTo>
                  <a:pt x="4523295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00" y="8340142"/>
            <a:ext cx="6379210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6415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Amaçlar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kısa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dönemde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uzun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dönemde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kazanması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beklenen öğretimsel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hedef-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lerdir.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Uzun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genellikle bir eğitim öğretim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içerisinde öğrencinin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kazanması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beklenen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hedefleri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içerir.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Kısa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amaçlar,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uzun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amaçlara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ulaşmak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oluşturu-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lan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daha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ayrıntılı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hedeflerdir.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Amaçlar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belirlenirken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şunlara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dikkat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edilmesi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gerekmek-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tedir:</a:t>
            </a:r>
            <a:endParaRPr sz="1200">
              <a:latin typeface="Arial"/>
              <a:cs typeface="Arial"/>
            </a:endParaRPr>
          </a:p>
          <a:p>
            <a:pPr marL="408305" marR="526415" indent="-216535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2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programının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kişiye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özgü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unutulmamalı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ya-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zılırken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amaç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ifadelerinin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öznesi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ismi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belirtilmelidir.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13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790222"/>
            <a:ext cx="18516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270" dirty="0">
                <a:latin typeface="Calibri"/>
                <a:cs typeface="Calibri"/>
              </a:rPr>
              <a:t>Eğitsel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95" dirty="0">
                <a:latin typeface="Calibri"/>
                <a:cs typeface="Calibri"/>
              </a:rPr>
              <a:t>P</a:t>
            </a:r>
            <a:r>
              <a:rPr sz="2600" i="1" spc="-340" dirty="0">
                <a:latin typeface="Calibri"/>
                <a:cs typeface="Calibri"/>
              </a:rPr>
              <a:t>erformans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00" y="1209245"/>
            <a:ext cx="15652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Belirlenir?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1881252"/>
            <a:ext cx="5857875" cy="207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performansının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hangi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alanlarda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hangi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alanlarda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ise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desteklenmesi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gerektiğinin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ifade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edilmesidir.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performans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belirlenirken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şunlara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dikkat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edilmesi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gerekmektedir:</a:t>
            </a:r>
            <a:endParaRPr sz="1200">
              <a:latin typeface="Arial"/>
              <a:cs typeface="Arial"/>
            </a:endParaRPr>
          </a:p>
          <a:p>
            <a:pPr marL="408305" marR="5080" indent="-216535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performans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düzeyleri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belirlenirken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gözlem,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görüşme,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kaba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değer-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lendirme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formları,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yazılı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sınavlar,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hata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analizi,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çalışma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analizi,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ev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ödevleri,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çalışma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kâğıtları,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ölçüt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bağımlı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ölçü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aracı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araçlarından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yararlanılabilir.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(Bkz.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EK-10,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EK-11)</a:t>
            </a:r>
            <a:endParaRPr sz="1200">
              <a:latin typeface="Arial"/>
              <a:cs typeface="Arial"/>
            </a:endParaRPr>
          </a:p>
          <a:p>
            <a:pPr marL="408305" marR="5080" indent="-216535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2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performans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düzeyi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ifadeleri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ölçülebilir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gözlenebilir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biçimde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ifade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edilme-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lidir.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24000" y="4067022"/>
          <a:ext cx="5435600" cy="140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705"/>
                <a:gridCol w="2715895"/>
              </a:tblGrid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Ölçülemez ve gözlenemez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7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Ölçülebilir ve gözlenebilir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972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i="1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oplama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anlar.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Günlük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yaşam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becerilerine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sahiptir.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Anlar, bilir, kavrar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1200" i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toplar.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Kimseden</a:t>
                      </a:r>
                      <a:r>
                        <a:rPr sz="1200" i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</a:t>
                      </a:r>
                      <a:r>
                        <a:rPr sz="1200" i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almadan</a:t>
                      </a:r>
                      <a:r>
                        <a:rPr sz="1200" i="1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kıyafetini</a:t>
                      </a:r>
                      <a:r>
                        <a:rPr sz="1200" i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değiştirir.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yazar, gösterir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4244" y="4238587"/>
            <a:ext cx="196227" cy="1962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6329" y="4216865"/>
            <a:ext cx="260346" cy="23966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95422" y="5863746"/>
            <a:ext cx="567753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 algn="just">
              <a:lnSpc>
                <a:spcPct val="111100"/>
              </a:lnSpc>
              <a:spcBef>
                <a:spcPts val="10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akademik alanlardaki performansları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akranların-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dan anlamlı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düzeyde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farklılık gösterebilir.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Öğrencinin performans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düzeyinin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aşamasında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bulunduğu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sınıf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ait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programını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kullanmak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zorunluluk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yoktur.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performansına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bulunduğu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program çerçevesinde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alt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üst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seviyede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programları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sürece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dâhil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edilebilir.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00" y="7668211"/>
            <a:ext cx="24225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375" dirty="0">
                <a:solidFill>
                  <a:srgbClr val="C6B261"/>
                </a:solidFill>
                <a:latin typeface="Calibri"/>
                <a:cs typeface="Calibri"/>
              </a:rPr>
              <a:t>Amaçlar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Belirlenir?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5999" y="1542707"/>
            <a:ext cx="4284345" cy="0"/>
          </a:xfrm>
          <a:custGeom>
            <a:avLst/>
            <a:gdLst/>
            <a:ahLst/>
            <a:cxnLst/>
            <a:rect l="l" t="t" r="r" b="b"/>
            <a:pathLst>
              <a:path w="4284345">
                <a:moveTo>
                  <a:pt x="0" y="0"/>
                </a:moveTo>
                <a:lnTo>
                  <a:pt x="4284002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6700" y="7968702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00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5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0" dirty="0">
                <a:solidFill>
                  <a:srgbClr val="5B879E"/>
                </a:solidFill>
                <a:latin typeface="Tahoma"/>
                <a:cs typeface="Tahoma"/>
              </a:rPr>
              <a:t>14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299" y="852402"/>
            <a:ext cx="5677535" cy="154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Amaçların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öncelikli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işlevsel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hedefler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olmasına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dikkat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edilmelidir.</a:t>
            </a:r>
            <a:endParaRPr sz="1200">
              <a:latin typeface="Arial"/>
              <a:cs typeface="Arial"/>
            </a:endParaRPr>
          </a:p>
          <a:p>
            <a:pPr marL="228600" marR="5080" indent="-216535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Amaçların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ulaşabilir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gerçekçi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biçimde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önemlidir.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nedenle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hedef-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ler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ulaşılamayacak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olmalı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çok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kolay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ulaşabilecek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düzeyde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olmalıdır.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2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Amaçların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sade,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açık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anlaşılır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geniş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zaman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kipinde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yazılması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önemlidir.</a:t>
            </a:r>
            <a:endParaRPr sz="1200">
              <a:latin typeface="Arial"/>
              <a:cs typeface="Arial"/>
            </a:endParaRPr>
          </a:p>
          <a:p>
            <a:pPr marL="228600" marR="5080" indent="-216535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Amaçların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sıralaması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basitten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zora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performansına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gereksinim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önce-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likleri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dikkate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alınarak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belirlenmelidir.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6226" y="2664930"/>
            <a:ext cx="5884545" cy="562610"/>
          </a:xfrm>
          <a:custGeom>
            <a:avLst/>
            <a:gdLst/>
            <a:ahLst/>
            <a:cxnLst/>
            <a:rect l="l" t="t" r="r" b="b"/>
            <a:pathLst>
              <a:path w="5884545" h="562610">
                <a:moveTo>
                  <a:pt x="5884164" y="0"/>
                </a:moveTo>
                <a:lnTo>
                  <a:pt x="0" y="0"/>
                </a:lnTo>
                <a:lnTo>
                  <a:pt x="0" y="562355"/>
                </a:lnTo>
                <a:lnTo>
                  <a:pt x="5884164" y="562355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2895" y="2668702"/>
            <a:ext cx="4213860" cy="484505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34290" rIns="0" bIns="0" rtlCol="0">
            <a:spAutoFit/>
          </a:bodyPr>
          <a:lstStyle/>
          <a:p>
            <a:pPr marL="60960" marR="109855">
              <a:lnSpc>
                <a:spcPct val="111100"/>
              </a:lnSpc>
              <a:spcBef>
                <a:spcPts val="270"/>
              </a:spcBef>
            </a:pP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Özge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toplamları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100’e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kadar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(100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dahil)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olan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doğal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sayılarla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eldeli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toplama</a:t>
            </a:r>
            <a:r>
              <a:rPr sz="1200" spc="-1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işlemini</a:t>
            </a:r>
            <a:r>
              <a:rPr sz="1200" spc="-1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yapar.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998" y="2668702"/>
            <a:ext cx="1593215" cy="48450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13779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85"/>
              </a:spcBef>
            </a:pP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200" b="1" spc="-50" dirty="0">
                <a:solidFill>
                  <a:srgbClr val="231F20"/>
                </a:solidFill>
                <a:latin typeface="Arial"/>
                <a:cs typeface="Arial"/>
              </a:rPr>
              <a:t>zun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Arial"/>
                <a:cs typeface="Arial"/>
              </a:rPr>
              <a:t>Dönemli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Amaç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226" y="3341725"/>
            <a:ext cx="5884545" cy="562610"/>
          </a:xfrm>
          <a:custGeom>
            <a:avLst/>
            <a:gdLst/>
            <a:ahLst/>
            <a:cxnLst/>
            <a:rect l="l" t="t" r="r" b="b"/>
            <a:pathLst>
              <a:path w="5884545" h="562610">
                <a:moveTo>
                  <a:pt x="5884164" y="0"/>
                </a:moveTo>
                <a:lnTo>
                  <a:pt x="0" y="0"/>
                </a:lnTo>
                <a:lnTo>
                  <a:pt x="0" y="562355"/>
                </a:lnTo>
                <a:lnTo>
                  <a:pt x="5884164" y="562355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92895" y="3345497"/>
            <a:ext cx="4213860" cy="484505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34925" rIns="0" bIns="0" rtlCol="0">
            <a:spAutoFit/>
          </a:bodyPr>
          <a:lstStyle/>
          <a:p>
            <a:pPr marL="69215" marR="101600">
              <a:lnSpc>
                <a:spcPct val="111100"/>
              </a:lnSpc>
              <a:spcBef>
                <a:spcPts val="275"/>
              </a:spcBef>
            </a:pP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Özge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dört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denemenin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üçünde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1’den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50’ye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kadar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olan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doğal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sayı-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larla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eldeli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toplama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işlemi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yapar.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998" y="3345497"/>
            <a:ext cx="1593215" cy="48450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165"/>
              </a:spcBef>
            </a:pPr>
            <a:r>
              <a:rPr sz="1200" b="1" spc="-80" dirty="0">
                <a:solidFill>
                  <a:srgbClr val="231F20"/>
                </a:solidFill>
                <a:latin typeface="Arial"/>
                <a:cs typeface="Arial"/>
              </a:rPr>
              <a:t>Kısa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Arial"/>
                <a:cs typeface="Arial"/>
              </a:rPr>
              <a:t>Dönemli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Amaç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8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226" y="4018534"/>
            <a:ext cx="5884545" cy="562610"/>
          </a:xfrm>
          <a:custGeom>
            <a:avLst/>
            <a:gdLst/>
            <a:ahLst/>
            <a:cxnLst/>
            <a:rect l="l" t="t" r="r" b="b"/>
            <a:pathLst>
              <a:path w="5884545" h="562610">
                <a:moveTo>
                  <a:pt x="5884164" y="0"/>
                </a:moveTo>
                <a:lnTo>
                  <a:pt x="0" y="0"/>
                </a:lnTo>
                <a:lnTo>
                  <a:pt x="0" y="562355"/>
                </a:lnTo>
                <a:lnTo>
                  <a:pt x="5884164" y="562355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92895" y="4022306"/>
            <a:ext cx="4213860" cy="484505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34925" rIns="0" bIns="0" rtlCol="0">
            <a:spAutoFit/>
          </a:bodyPr>
          <a:lstStyle/>
          <a:p>
            <a:pPr marL="69215" marR="101600">
              <a:lnSpc>
                <a:spcPct val="111100"/>
              </a:lnSpc>
              <a:spcBef>
                <a:spcPts val="275"/>
              </a:spcBef>
            </a:pP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Özge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dört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denemenin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üçünde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50’den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100’e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(100</a:t>
            </a:r>
            <a:r>
              <a:rPr sz="1200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dahil)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kadar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olan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doğal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sayılarla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eldeli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toplama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işlemi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yapar.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998" y="4022306"/>
            <a:ext cx="1593215" cy="48450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14795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165"/>
              </a:spcBef>
            </a:pPr>
            <a:r>
              <a:rPr sz="1200" b="1" spc="-80" dirty="0">
                <a:solidFill>
                  <a:srgbClr val="231F20"/>
                </a:solidFill>
                <a:latin typeface="Arial"/>
                <a:cs typeface="Arial"/>
              </a:rPr>
              <a:t>Kısa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Arial"/>
                <a:cs typeface="Arial"/>
              </a:rPr>
              <a:t>Dönemli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Amaç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299" y="5281321"/>
            <a:ext cx="21990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75" dirty="0">
                <a:solidFill>
                  <a:srgbClr val="C6B261"/>
                </a:solidFill>
                <a:latin typeface="Calibri"/>
                <a:cs typeface="Calibri"/>
              </a:rPr>
              <a:t>Öğretim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85" dirty="0">
                <a:solidFill>
                  <a:srgbClr val="C6B261"/>
                </a:solidFill>
                <a:latin typeface="Calibri"/>
                <a:cs typeface="Calibri"/>
              </a:rPr>
              <a:t>P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lanlanlaması </a:t>
            </a:r>
            <a:r>
              <a:rPr sz="2600" i="1" spc="-1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80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apılır?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299" y="6395134"/>
            <a:ext cx="58578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Uzun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kısa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dönemli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belirlenmesinin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ardından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gerçekleştirilmesi için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öğretimin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planlanması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gelmektedir.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Öğretimin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planlanması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aşamasında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belirlenen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ulaşmak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yapılması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gerekenler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(örn.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kullanılacak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yöntem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teknikleri,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dü-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zenlenmesi,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materyal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sağlanması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içerisinde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ayrıntılı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belirtilmelidir.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299" y="7973920"/>
            <a:ext cx="155956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2600" i="1" spc="-229" dirty="0">
                <a:solidFill>
                  <a:srgbClr val="C6B261"/>
                </a:solidFill>
                <a:latin typeface="Calibri"/>
                <a:cs typeface="Calibri"/>
              </a:rPr>
              <a:t>Etkili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Bir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75" dirty="0">
                <a:solidFill>
                  <a:srgbClr val="C6B261"/>
                </a:solidFill>
                <a:latin typeface="Calibri"/>
                <a:cs typeface="Calibri"/>
              </a:rPr>
              <a:t>BEP </a:t>
            </a:r>
            <a:r>
              <a:rPr sz="2600" i="1" spc="-1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Olmalıdır?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299" y="9087733"/>
            <a:ext cx="58578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Etkili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BEP;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merkezli,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ihtiyaçlarını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gözeten,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kapsayıcı,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erişilebilir,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bütüncül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işbirliğiyle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hazırlanmış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olmalıdır.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59999" y="6040802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6299" y="8616706"/>
            <a:ext cx="4286250" cy="0"/>
          </a:xfrm>
          <a:custGeom>
            <a:avLst/>
            <a:gdLst/>
            <a:ahLst/>
            <a:cxnLst/>
            <a:rect l="l" t="t" r="r" b="b"/>
            <a:pathLst>
              <a:path w="4286250">
                <a:moveTo>
                  <a:pt x="0" y="0"/>
                </a:moveTo>
                <a:lnTo>
                  <a:pt x="4285703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0376" y="10218096"/>
            <a:ext cx="12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15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35022" y="953262"/>
            <a:ext cx="4563745" cy="2649220"/>
            <a:chOff x="1435022" y="953262"/>
            <a:chExt cx="4563745" cy="2649220"/>
          </a:xfrm>
        </p:grpSpPr>
        <p:sp>
          <p:nvSpPr>
            <p:cNvPr id="8" name="object 8"/>
            <p:cNvSpPr/>
            <p:nvPr/>
          </p:nvSpPr>
          <p:spPr>
            <a:xfrm>
              <a:off x="4287456" y="2254593"/>
              <a:ext cx="1148080" cy="15875"/>
            </a:xfrm>
            <a:custGeom>
              <a:avLst/>
              <a:gdLst/>
              <a:ahLst/>
              <a:cxnLst/>
              <a:rect l="l" t="t" r="r" b="b"/>
              <a:pathLst>
                <a:path w="1148079" h="15875">
                  <a:moveTo>
                    <a:pt x="1147584" y="0"/>
                  </a:moveTo>
                  <a:lnTo>
                    <a:pt x="0" y="0"/>
                  </a:lnTo>
                  <a:lnTo>
                    <a:pt x="0" y="15417"/>
                  </a:lnTo>
                  <a:lnTo>
                    <a:pt x="1147584" y="15417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8696" y="1713085"/>
              <a:ext cx="579755" cy="1160145"/>
            </a:xfrm>
            <a:custGeom>
              <a:avLst/>
              <a:gdLst/>
              <a:ahLst/>
              <a:cxnLst/>
              <a:rect l="l" t="t" r="r" b="b"/>
              <a:pathLst>
                <a:path w="579754" h="1160145">
                  <a:moveTo>
                    <a:pt x="0" y="599579"/>
                  </a:moveTo>
                  <a:lnTo>
                    <a:pt x="3637" y="648192"/>
                  </a:lnTo>
                  <a:lnTo>
                    <a:pt x="11187" y="695609"/>
                  </a:lnTo>
                  <a:lnTo>
                    <a:pt x="22488" y="741665"/>
                  </a:lnTo>
                  <a:lnTo>
                    <a:pt x="37374" y="786198"/>
                  </a:lnTo>
                  <a:lnTo>
                    <a:pt x="55682" y="829043"/>
                  </a:lnTo>
                  <a:lnTo>
                    <a:pt x="77249" y="870038"/>
                  </a:lnTo>
                  <a:lnTo>
                    <a:pt x="101911" y="909017"/>
                  </a:lnTo>
                  <a:lnTo>
                    <a:pt x="129505" y="945819"/>
                  </a:lnTo>
                  <a:lnTo>
                    <a:pt x="159867" y="980279"/>
                  </a:lnTo>
                  <a:lnTo>
                    <a:pt x="192832" y="1012234"/>
                  </a:lnTo>
                  <a:lnTo>
                    <a:pt x="228239" y="1041519"/>
                  </a:lnTo>
                  <a:lnTo>
                    <a:pt x="265922" y="1067972"/>
                  </a:lnTo>
                  <a:lnTo>
                    <a:pt x="305719" y="1091429"/>
                  </a:lnTo>
                  <a:lnTo>
                    <a:pt x="347465" y="1111727"/>
                  </a:lnTo>
                  <a:lnTo>
                    <a:pt x="390998" y="1128701"/>
                  </a:lnTo>
                  <a:lnTo>
                    <a:pt x="436153" y="1142188"/>
                  </a:lnTo>
                  <a:lnTo>
                    <a:pt x="482766" y="1152025"/>
                  </a:lnTo>
                  <a:lnTo>
                    <a:pt x="530676" y="1158048"/>
                  </a:lnTo>
                  <a:lnTo>
                    <a:pt x="579716" y="1160094"/>
                  </a:lnTo>
                  <a:lnTo>
                    <a:pt x="579716" y="1136967"/>
                  </a:lnTo>
                  <a:lnTo>
                    <a:pt x="526057" y="1134417"/>
                  </a:lnTo>
                  <a:lnTo>
                    <a:pt x="473848" y="1126921"/>
                  </a:lnTo>
                  <a:lnTo>
                    <a:pt x="423319" y="1114714"/>
                  </a:lnTo>
                  <a:lnTo>
                    <a:pt x="374703" y="1098027"/>
                  </a:lnTo>
                  <a:lnTo>
                    <a:pt x="328232" y="1077094"/>
                  </a:lnTo>
                  <a:lnTo>
                    <a:pt x="284137" y="1052147"/>
                  </a:lnTo>
                  <a:lnTo>
                    <a:pt x="242649" y="1023420"/>
                  </a:lnTo>
                  <a:lnTo>
                    <a:pt x="204000" y="991146"/>
                  </a:lnTo>
                  <a:lnTo>
                    <a:pt x="168042" y="957844"/>
                  </a:lnTo>
                  <a:lnTo>
                    <a:pt x="135005" y="921639"/>
                  </a:lnTo>
                  <a:lnTo>
                    <a:pt x="105085" y="882729"/>
                  </a:lnTo>
                  <a:lnTo>
                    <a:pt x="78484" y="841316"/>
                  </a:lnTo>
                  <a:lnTo>
                    <a:pt x="55398" y="797597"/>
                  </a:lnTo>
                  <a:lnTo>
                    <a:pt x="36028" y="751772"/>
                  </a:lnTo>
                  <a:lnTo>
                    <a:pt x="20571" y="704041"/>
                  </a:lnTo>
                  <a:lnTo>
                    <a:pt x="9228" y="654602"/>
                  </a:lnTo>
                  <a:lnTo>
                    <a:pt x="2197" y="603656"/>
                  </a:lnTo>
                  <a:lnTo>
                    <a:pt x="1397" y="602335"/>
                  </a:lnTo>
                  <a:lnTo>
                    <a:pt x="660" y="600976"/>
                  </a:lnTo>
                  <a:lnTo>
                    <a:pt x="0" y="599579"/>
                  </a:lnTo>
                  <a:close/>
                </a:path>
                <a:path w="579754" h="1160145">
                  <a:moveTo>
                    <a:pt x="579716" y="0"/>
                  </a:moveTo>
                  <a:lnTo>
                    <a:pt x="526580" y="2401"/>
                  </a:lnTo>
                  <a:lnTo>
                    <a:pt x="474789" y="9467"/>
                  </a:lnTo>
                  <a:lnTo>
                    <a:pt x="424554" y="20988"/>
                  </a:lnTo>
                  <a:lnTo>
                    <a:pt x="376083" y="36755"/>
                  </a:lnTo>
                  <a:lnTo>
                    <a:pt x="329586" y="56559"/>
                  </a:lnTo>
                  <a:lnTo>
                    <a:pt x="285271" y="80190"/>
                  </a:lnTo>
                  <a:lnTo>
                    <a:pt x="243347" y="107440"/>
                  </a:lnTo>
                  <a:lnTo>
                    <a:pt x="204025" y="138099"/>
                  </a:lnTo>
                  <a:lnTo>
                    <a:pt x="154500" y="189541"/>
                  </a:lnTo>
                  <a:lnTo>
                    <a:pt x="125985" y="226199"/>
                  </a:lnTo>
                  <a:lnTo>
                    <a:pt x="100553" y="265201"/>
                  </a:lnTo>
                  <a:lnTo>
                    <a:pt x="78385" y="306367"/>
                  </a:lnTo>
                  <a:lnTo>
                    <a:pt x="59665" y="349514"/>
                  </a:lnTo>
                  <a:lnTo>
                    <a:pt x="44573" y="394461"/>
                  </a:lnTo>
                  <a:lnTo>
                    <a:pt x="33293" y="441027"/>
                  </a:lnTo>
                  <a:lnTo>
                    <a:pt x="26007" y="489030"/>
                  </a:lnTo>
                  <a:lnTo>
                    <a:pt x="22898" y="538289"/>
                  </a:lnTo>
                  <a:lnTo>
                    <a:pt x="24384" y="537679"/>
                  </a:lnTo>
                  <a:lnTo>
                    <a:pt x="30530" y="487016"/>
                  </a:lnTo>
                  <a:lnTo>
                    <a:pt x="41106" y="437862"/>
                  </a:lnTo>
                  <a:lnTo>
                    <a:pt x="55902" y="390425"/>
                  </a:lnTo>
                  <a:lnTo>
                    <a:pt x="74712" y="344911"/>
                  </a:lnTo>
                  <a:lnTo>
                    <a:pt x="97326" y="301528"/>
                  </a:lnTo>
                  <a:lnTo>
                    <a:pt x="123537" y="260482"/>
                  </a:lnTo>
                  <a:lnTo>
                    <a:pt x="153136" y="221981"/>
                  </a:lnTo>
                  <a:lnTo>
                    <a:pt x="185915" y="186232"/>
                  </a:lnTo>
                  <a:lnTo>
                    <a:pt x="220907" y="154091"/>
                  </a:lnTo>
                  <a:lnTo>
                    <a:pt x="258545" y="124996"/>
                  </a:lnTo>
                  <a:lnTo>
                    <a:pt x="298634" y="99145"/>
                  </a:lnTo>
                  <a:lnTo>
                    <a:pt x="340979" y="76733"/>
                  </a:lnTo>
                  <a:lnTo>
                    <a:pt x="385385" y="57956"/>
                  </a:lnTo>
                  <a:lnTo>
                    <a:pt x="431657" y="43009"/>
                  </a:lnTo>
                  <a:lnTo>
                    <a:pt x="479599" y="32089"/>
                  </a:lnTo>
                  <a:lnTo>
                    <a:pt x="529018" y="25392"/>
                  </a:lnTo>
                  <a:lnTo>
                    <a:pt x="579716" y="23114"/>
                  </a:lnTo>
                  <a:lnTo>
                    <a:pt x="579716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8372" y="1682251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580047" y="0"/>
                  </a:moveTo>
                  <a:lnTo>
                    <a:pt x="532473" y="1924"/>
                  </a:lnTo>
                  <a:lnTo>
                    <a:pt x="485959" y="7594"/>
                  </a:lnTo>
                  <a:lnTo>
                    <a:pt x="440653" y="16861"/>
                  </a:lnTo>
                  <a:lnTo>
                    <a:pt x="396706" y="29575"/>
                  </a:lnTo>
                  <a:lnTo>
                    <a:pt x="354265" y="45587"/>
                  </a:lnTo>
                  <a:lnTo>
                    <a:pt x="313481" y="64748"/>
                  </a:lnTo>
                  <a:lnTo>
                    <a:pt x="274503" y="86908"/>
                  </a:lnTo>
                  <a:lnTo>
                    <a:pt x="237479" y="111919"/>
                  </a:lnTo>
                  <a:lnTo>
                    <a:pt x="202560" y="139630"/>
                  </a:lnTo>
                  <a:lnTo>
                    <a:pt x="169894" y="169894"/>
                  </a:lnTo>
                  <a:lnTo>
                    <a:pt x="139630" y="202560"/>
                  </a:lnTo>
                  <a:lnTo>
                    <a:pt x="111919" y="237479"/>
                  </a:lnTo>
                  <a:lnTo>
                    <a:pt x="86908" y="274503"/>
                  </a:lnTo>
                  <a:lnTo>
                    <a:pt x="64748" y="313481"/>
                  </a:lnTo>
                  <a:lnTo>
                    <a:pt x="45587" y="354265"/>
                  </a:lnTo>
                  <a:lnTo>
                    <a:pt x="29575" y="396706"/>
                  </a:lnTo>
                  <a:lnTo>
                    <a:pt x="16861" y="440653"/>
                  </a:lnTo>
                  <a:lnTo>
                    <a:pt x="7594" y="485959"/>
                  </a:lnTo>
                  <a:lnTo>
                    <a:pt x="1924" y="532473"/>
                  </a:lnTo>
                  <a:lnTo>
                    <a:pt x="0" y="580047"/>
                  </a:lnTo>
                  <a:lnTo>
                    <a:pt x="1924" y="627622"/>
                  </a:lnTo>
                  <a:lnTo>
                    <a:pt x="7594" y="674138"/>
                  </a:lnTo>
                  <a:lnTo>
                    <a:pt x="16861" y="719445"/>
                  </a:lnTo>
                  <a:lnTo>
                    <a:pt x="29575" y="763394"/>
                  </a:lnTo>
                  <a:lnTo>
                    <a:pt x="45587" y="805835"/>
                  </a:lnTo>
                  <a:lnTo>
                    <a:pt x="64748" y="846620"/>
                  </a:lnTo>
                  <a:lnTo>
                    <a:pt x="86908" y="885599"/>
                  </a:lnTo>
                  <a:lnTo>
                    <a:pt x="111919" y="922623"/>
                  </a:lnTo>
                  <a:lnTo>
                    <a:pt x="139630" y="957543"/>
                  </a:lnTo>
                  <a:lnTo>
                    <a:pt x="169894" y="990209"/>
                  </a:lnTo>
                  <a:lnTo>
                    <a:pt x="202560" y="1020472"/>
                  </a:lnTo>
                  <a:lnTo>
                    <a:pt x="237479" y="1048184"/>
                  </a:lnTo>
                  <a:lnTo>
                    <a:pt x="274503" y="1073194"/>
                  </a:lnTo>
                  <a:lnTo>
                    <a:pt x="313481" y="1095353"/>
                  </a:lnTo>
                  <a:lnTo>
                    <a:pt x="354265" y="1114513"/>
                  </a:lnTo>
                  <a:lnTo>
                    <a:pt x="396706" y="1130524"/>
                  </a:lnTo>
                  <a:lnTo>
                    <a:pt x="440653" y="1143237"/>
                  </a:lnTo>
                  <a:lnTo>
                    <a:pt x="485959" y="1152502"/>
                  </a:lnTo>
                  <a:lnTo>
                    <a:pt x="532473" y="1158171"/>
                  </a:lnTo>
                  <a:lnTo>
                    <a:pt x="580047" y="1160094"/>
                  </a:lnTo>
                  <a:lnTo>
                    <a:pt x="580047" y="1136980"/>
                  </a:lnTo>
                  <a:lnTo>
                    <a:pt x="529344" y="1134701"/>
                  </a:lnTo>
                  <a:lnTo>
                    <a:pt x="479924" y="1128004"/>
                  </a:lnTo>
                  <a:lnTo>
                    <a:pt x="431981" y="1117084"/>
                  </a:lnTo>
                  <a:lnTo>
                    <a:pt x="385709" y="1102138"/>
                  </a:lnTo>
                  <a:lnTo>
                    <a:pt x="341303" y="1083360"/>
                  </a:lnTo>
                  <a:lnTo>
                    <a:pt x="298958" y="1060948"/>
                  </a:lnTo>
                  <a:lnTo>
                    <a:pt x="258868" y="1035097"/>
                  </a:lnTo>
                  <a:lnTo>
                    <a:pt x="221228" y="1006003"/>
                  </a:lnTo>
                  <a:lnTo>
                    <a:pt x="186232" y="973861"/>
                  </a:lnTo>
                  <a:lnTo>
                    <a:pt x="154091" y="938865"/>
                  </a:lnTo>
                  <a:lnTo>
                    <a:pt x="124996" y="901225"/>
                  </a:lnTo>
                  <a:lnTo>
                    <a:pt x="99145" y="861135"/>
                  </a:lnTo>
                  <a:lnTo>
                    <a:pt x="76733" y="818790"/>
                  </a:lnTo>
                  <a:lnTo>
                    <a:pt x="57956" y="774384"/>
                  </a:lnTo>
                  <a:lnTo>
                    <a:pt x="43009" y="728112"/>
                  </a:lnTo>
                  <a:lnTo>
                    <a:pt x="32089" y="680169"/>
                  </a:lnTo>
                  <a:lnTo>
                    <a:pt x="25392" y="630749"/>
                  </a:lnTo>
                  <a:lnTo>
                    <a:pt x="23114" y="580047"/>
                  </a:lnTo>
                  <a:lnTo>
                    <a:pt x="25392" y="529348"/>
                  </a:lnTo>
                  <a:lnTo>
                    <a:pt x="32089" y="479931"/>
                  </a:lnTo>
                  <a:lnTo>
                    <a:pt x="43009" y="431990"/>
                  </a:lnTo>
                  <a:lnTo>
                    <a:pt x="57956" y="385720"/>
                  </a:lnTo>
                  <a:lnTo>
                    <a:pt x="76733" y="341315"/>
                  </a:lnTo>
                  <a:lnTo>
                    <a:pt x="99145" y="298970"/>
                  </a:lnTo>
                  <a:lnTo>
                    <a:pt x="124996" y="258881"/>
                  </a:lnTo>
                  <a:lnTo>
                    <a:pt x="154091" y="221241"/>
                  </a:lnTo>
                  <a:lnTo>
                    <a:pt x="186232" y="186245"/>
                  </a:lnTo>
                  <a:lnTo>
                    <a:pt x="221228" y="154103"/>
                  </a:lnTo>
                  <a:lnTo>
                    <a:pt x="258868" y="125008"/>
                  </a:lnTo>
                  <a:lnTo>
                    <a:pt x="298958" y="99155"/>
                  </a:lnTo>
                  <a:lnTo>
                    <a:pt x="341303" y="76741"/>
                  </a:lnTo>
                  <a:lnTo>
                    <a:pt x="385709" y="57963"/>
                  </a:lnTo>
                  <a:lnTo>
                    <a:pt x="431981" y="43016"/>
                  </a:lnTo>
                  <a:lnTo>
                    <a:pt x="479924" y="32097"/>
                  </a:lnTo>
                  <a:lnTo>
                    <a:pt x="529344" y="25402"/>
                  </a:lnTo>
                  <a:lnTo>
                    <a:pt x="580047" y="23126"/>
                  </a:lnTo>
                  <a:lnTo>
                    <a:pt x="5800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8011" y="984090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79921" y="874052"/>
                  </a:moveTo>
                  <a:lnTo>
                    <a:pt x="106878" y="915637"/>
                  </a:lnTo>
                  <a:lnTo>
                    <a:pt x="137190" y="954674"/>
                  </a:lnTo>
                  <a:lnTo>
                    <a:pt x="170653" y="990958"/>
                  </a:lnTo>
                  <a:lnTo>
                    <a:pt x="207063" y="1024287"/>
                  </a:lnTo>
                  <a:lnTo>
                    <a:pt x="246217" y="1054456"/>
                  </a:lnTo>
                  <a:lnTo>
                    <a:pt x="287912" y="1081263"/>
                  </a:lnTo>
                  <a:lnTo>
                    <a:pt x="331944" y="1104504"/>
                  </a:lnTo>
                  <a:lnTo>
                    <a:pt x="378110" y="1123976"/>
                  </a:lnTo>
                  <a:lnTo>
                    <a:pt x="426207" y="1139476"/>
                  </a:lnTo>
                  <a:lnTo>
                    <a:pt x="476031" y="1150800"/>
                  </a:lnTo>
                  <a:lnTo>
                    <a:pt x="527378" y="1157744"/>
                  </a:lnTo>
                  <a:lnTo>
                    <a:pt x="580047" y="1160106"/>
                  </a:lnTo>
                  <a:lnTo>
                    <a:pt x="580047" y="1136980"/>
                  </a:lnTo>
                  <a:lnTo>
                    <a:pt x="526383" y="1134425"/>
                  </a:lnTo>
                  <a:lnTo>
                    <a:pt x="474170" y="1126927"/>
                  </a:lnTo>
                  <a:lnTo>
                    <a:pt x="423640" y="1114717"/>
                  </a:lnTo>
                  <a:lnTo>
                    <a:pt x="375023" y="1098029"/>
                  </a:lnTo>
                  <a:lnTo>
                    <a:pt x="328550" y="1077095"/>
                  </a:lnTo>
                  <a:lnTo>
                    <a:pt x="284454" y="1052148"/>
                  </a:lnTo>
                  <a:lnTo>
                    <a:pt x="242966" y="1023420"/>
                  </a:lnTo>
                  <a:lnTo>
                    <a:pt x="204317" y="991146"/>
                  </a:lnTo>
                  <a:lnTo>
                    <a:pt x="175085" y="964509"/>
                  </a:lnTo>
                  <a:lnTo>
                    <a:pt x="147732" y="935964"/>
                  </a:lnTo>
                  <a:lnTo>
                    <a:pt x="122360" y="905610"/>
                  </a:lnTo>
                  <a:lnTo>
                    <a:pt x="100004" y="874826"/>
                  </a:lnTo>
                  <a:lnTo>
                    <a:pt x="85445" y="874826"/>
                  </a:lnTo>
                  <a:lnTo>
                    <a:pt x="82638" y="874560"/>
                  </a:lnTo>
                  <a:lnTo>
                    <a:pt x="79921" y="874052"/>
                  </a:lnTo>
                  <a:close/>
                </a:path>
                <a:path w="580389" h="1160145">
                  <a:moveTo>
                    <a:pt x="99072" y="873544"/>
                  </a:moveTo>
                  <a:lnTo>
                    <a:pt x="95618" y="874382"/>
                  </a:lnTo>
                  <a:lnTo>
                    <a:pt x="92024" y="874826"/>
                  </a:lnTo>
                  <a:lnTo>
                    <a:pt x="100004" y="874826"/>
                  </a:lnTo>
                  <a:lnTo>
                    <a:pt x="99072" y="873544"/>
                  </a:lnTo>
                  <a:close/>
                </a:path>
                <a:path w="580389" h="1160145">
                  <a:moveTo>
                    <a:pt x="203" y="564642"/>
                  </a:moveTo>
                  <a:lnTo>
                    <a:pt x="63" y="569760"/>
                  </a:lnTo>
                  <a:lnTo>
                    <a:pt x="0" y="580047"/>
                  </a:lnTo>
                  <a:lnTo>
                    <a:pt x="1877" y="627072"/>
                  </a:lnTo>
                  <a:lnTo>
                    <a:pt x="7415" y="673061"/>
                  </a:lnTo>
                  <a:lnTo>
                    <a:pt x="16470" y="717872"/>
                  </a:lnTo>
                  <a:lnTo>
                    <a:pt x="28896" y="761362"/>
                  </a:lnTo>
                  <a:lnTo>
                    <a:pt x="44551" y="803389"/>
                  </a:lnTo>
                  <a:lnTo>
                    <a:pt x="55016" y="796112"/>
                  </a:lnTo>
                  <a:lnTo>
                    <a:pt x="36765" y="752884"/>
                  </a:lnTo>
                  <a:lnTo>
                    <a:pt x="21991" y="707955"/>
                  </a:lnTo>
                  <a:lnTo>
                    <a:pt x="10861" y="661494"/>
                  </a:lnTo>
                  <a:lnTo>
                    <a:pt x="3543" y="613667"/>
                  </a:lnTo>
                  <a:lnTo>
                    <a:pt x="203" y="564642"/>
                  </a:lnTo>
                  <a:close/>
                </a:path>
                <a:path w="580389" h="1160145">
                  <a:moveTo>
                    <a:pt x="580047" y="0"/>
                  </a:moveTo>
                  <a:lnTo>
                    <a:pt x="526905" y="2402"/>
                  </a:lnTo>
                  <a:lnTo>
                    <a:pt x="475108" y="9470"/>
                  </a:lnTo>
                  <a:lnTo>
                    <a:pt x="424866" y="20993"/>
                  </a:lnTo>
                  <a:lnTo>
                    <a:pt x="376389" y="36764"/>
                  </a:lnTo>
                  <a:lnTo>
                    <a:pt x="329886" y="56573"/>
                  </a:lnTo>
                  <a:lnTo>
                    <a:pt x="285567" y="80211"/>
                  </a:lnTo>
                  <a:lnTo>
                    <a:pt x="243641" y="107469"/>
                  </a:lnTo>
                  <a:lnTo>
                    <a:pt x="204317" y="138137"/>
                  </a:lnTo>
                  <a:lnTo>
                    <a:pt x="154100" y="190405"/>
                  </a:lnTo>
                  <a:lnTo>
                    <a:pt x="125002" y="228045"/>
                  </a:lnTo>
                  <a:lnTo>
                    <a:pt x="99149" y="268135"/>
                  </a:lnTo>
                  <a:lnTo>
                    <a:pt x="76735" y="310480"/>
                  </a:lnTo>
                  <a:lnTo>
                    <a:pt x="57957" y="354886"/>
                  </a:lnTo>
                  <a:lnTo>
                    <a:pt x="43010" y="401158"/>
                  </a:lnTo>
                  <a:lnTo>
                    <a:pt x="32090" y="449101"/>
                  </a:lnTo>
                  <a:lnTo>
                    <a:pt x="25392" y="498522"/>
                  </a:lnTo>
                  <a:lnTo>
                    <a:pt x="23113" y="549224"/>
                  </a:lnTo>
                  <a:lnTo>
                    <a:pt x="23190" y="559511"/>
                  </a:lnTo>
                  <a:lnTo>
                    <a:pt x="23329" y="564642"/>
                  </a:lnTo>
                  <a:lnTo>
                    <a:pt x="26766" y="515972"/>
                  </a:lnTo>
                  <a:lnTo>
                    <a:pt x="34281" y="468548"/>
                  </a:lnTo>
                  <a:lnTo>
                    <a:pt x="45698" y="422546"/>
                  </a:lnTo>
                  <a:lnTo>
                    <a:pt x="60841" y="378141"/>
                  </a:lnTo>
                  <a:lnTo>
                    <a:pt x="79532" y="335511"/>
                  </a:lnTo>
                  <a:lnTo>
                    <a:pt x="101595" y="294830"/>
                  </a:lnTo>
                  <a:lnTo>
                    <a:pt x="126853" y="256274"/>
                  </a:lnTo>
                  <a:lnTo>
                    <a:pt x="155128" y="220021"/>
                  </a:lnTo>
                  <a:lnTo>
                    <a:pt x="186245" y="186245"/>
                  </a:lnTo>
                  <a:lnTo>
                    <a:pt x="221237" y="154100"/>
                  </a:lnTo>
                  <a:lnTo>
                    <a:pt x="258875" y="125002"/>
                  </a:lnTo>
                  <a:lnTo>
                    <a:pt x="298965" y="99149"/>
                  </a:lnTo>
                  <a:lnTo>
                    <a:pt x="341310" y="76735"/>
                  </a:lnTo>
                  <a:lnTo>
                    <a:pt x="385715" y="57957"/>
                  </a:lnTo>
                  <a:lnTo>
                    <a:pt x="431987" y="43010"/>
                  </a:lnTo>
                  <a:lnTo>
                    <a:pt x="479930" y="32090"/>
                  </a:lnTo>
                  <a:lnTo>
                    <a:pt x="529348" y="25392"/>
                  </a:lnTo>
                  <a:lnTo>
                    <a:pt x="580047" y="23114"/>
                  </a:lnTo>
                  <a:lnTo>
                    <a:pt x="580047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4406" y="953261"/>
              <a:ext cx="763905" cy="1160145"/>
            </a:xfrm>
            <a:custGeom>
              <a:avLst/>
              <a:gdLst/>
              <a:ahLst/>
              <a:cxnLst/>
              <a:rect l="l" t="t" r="r" b="b"/>
              <a:pathLst>
                <a:path w="763904" h="1160145">
                  <a:moveTo>
                    <a:pt x="763651" y="0"/>
                  </a:moveTo>
                  <a:lnTo>
                    <a:pt x="716076" y="1930"/>
                  </a:lnTo>
                  <a:lnTo>
                    <a:pt x="669556" y="7607"/>
                  </a:lnTo>
                  <a:lnTo>
                    <a:pt x="624255" y="16865"/>
                  </a:lnTo>
                  <a:lnTo>
                    <a:pt x="580313" y="29578"/>
                  </a:lnTo>
                  <a:lnTo>
                    <a:pt x="537870" y="45593"/>
                  </a:lnTo>
                  <a:lnTo>
                    <a:pt x="497078" y="64757"/>
                  </a:lnTo>
                  <a:lnTo>
                    <a:pt x="458101" y="86918"/>
                  </a:lnTo>
                  <a:lnTo>
                    <a:pt x="421081" y="111925"/>
                  </a:lnTo>
                  <a:lnTo>
                    <a:pt x="386156" y="139636"/>
                  </a:lnTo>
                  <a:lnTo>
                    <a:pt x="353491" y="169900"/>
                  </a:lnTo>
                  <a:lnTo>
                    <a:pt x="323227" y="202565"/>
                  </a:lnTo>
                  <a:lnTo>
                    <a:pt x="295516" y="237490"/>
                  </a:lnTo>
                  <a:lnTo>
                    <a:pt x="270510" y="274510"/>
                  </a:lnTo>
                  <a:lnTo>
                    <a:pt x="248348" y="313486"/>
                  </a:lnTo>
                  <a:lnTo>
                    <a:pt x="229184" y="354266"/>
                  </a:lnTo>
                  <a:lnTo>
                    <a:pt x="213169" y="396709"/>
                  </a:lnTo>
                  <a:lnTo>
                    <a:pt x="200456" y="440664"/>
                  </a:lnTo>
                  <a:lnTo>
                    <a:pt x="191198" y="485965"/>
                  </a:lnTo>
                  <a:lnTo>
                    <a:pt x="185521" y="532485"/>
                  </a:lnTo>
                  <a:lnTo>
                    <a:pt x="183603" y="580047"/>
                  </a:lnTo>
                  <a:lnTo>
                    <a:pt x="185521" y="627621"/>
                  </a:lnTo>
                  <a:lnTo>
                    <a:pt x="191198" y="674141"/>
                  </a:lnTo>
                  <a:lnTo>
                    <a:pt x="200456" y="719442"/>
                  </a:lnTo>
                  <a:lnTo>
                    <a:pt x="213169" y="763397"/>
                  </a:lnTo>
                  <a:lnTo>
                    <a:pt x="229184" y="805840"/>
                  </a:lnTo>
                  <a:lnTo>
                    <a:pt x="238975" y="826706"/>
                  </a:lnTo>
                  <a:lnTo>
                    <a:pt x="0" y="992759"/>
                  </a:lnTo>
                  <a:lnTo>
                    <a:pt x="8801" y="1005420"/>
                  </a:lnTo>
                  <a:lnTo>
                    <a:pt x="245630" y="840854"/>
                  </a:lnTo>
                  <a:lnTo>
                    <a:pt x="248348" y="846620"/>
                  </a:lnTo>
                  <a:lnTo>
                    <a:pt x="270510" y="885596"/>
                  </a:lnTo>
                  <a:lnTo>
                    <a:pt x="295516" y="922629"/>
                  </a:lnTo>
                  <a:lnTo>
                    <a:pt x="323227" y="957541"/>
                  </a:lnTo>
                  <a:lnTo>
                    <a:pt x="353491" y="990206"/>
                  </a:lnTo>
                  <a:lnTo>
                    <a:pt x="386156" y="1020470"/>
                  </a:lnTo>
                  <a:lnTo>
                    <a:pt x="421081" y="1048181"/>
                  </a:lnTo>
                  <a:lnTo>
                    <a:pt x="458101" y="1073200"/>
                  </a:lnTo>
                  <a:lnTo>
                    <a:pt x="497078" y="1095362"/>
                  </a:lnTo>
                  <a:lnTo>
                    <a:pt x="537870" y="1114513"/>
                  </a:lnTo>
                  <a:lnTo>
                    <a:pt x="580313" y="1130528"/>
                  </a:lnTo>
                  <a:lnTo>
                    <a:pt x="624255" y="1143241"/>
                  </a:lnTo>
                  <a:lnTo>
                    <a:pt x="669556" y="1152512"/>
                  </a:lnTo>
                  <a:lnTo>
                    <a:pt x="716076" y="1158176"/>
                  </a:lnTo>
                  <a:lnTo>
                    <a:pt x="763651" y="1160094"/>
                  </a:lnTo>
                  <a:lnTo>
                    <a:pt x="763651" y="1136980"/>
                  </a:lnTo>
                  <a:lnTo>
                    <a:pt x="712952" y="1134706"/>
                  </a:lnTo>
                  <a:lnTo>
                    <a:pt x="663524" y="1128014"/>
                  </a:lnTo>
                  <a:lnTo>
                    <a:pt x="615581" y="1117092"/>
                  </a:lnTo>
                  <a:lnTo>
                    <a:pt x="569315" y="1102144"/>
                  </a:lnTo>
                  <a:lnTo>
                    <a:pt x="524903" y="1083373"/>
                  </a:lnTo>
                  <a:lnTo>
                    <a:pt x="482561" y="1060958"/>
                  </a:lnTo>
                  <a:lnTo>
                    <a:pt x="442468" y="1035100"/>
                  </a:lnTo>
                  <a:lnTo>
                    <a:pt x="404837" y="1006005"/>
                  </a:lnTo>
                  <a:lnTo>
                    <a:pt x="369836" y="973861"/>
                  </a:lnTo>
                  <a:lnTo>
                    <a:pt x="337693" y="938872"/>
                  </a:lnTo>
                  <a:lnTo>
                    <a:pt x="308597" y="901230"/>
                  </a:lnTo>
                  <a:lnTo>
                    <a:pt x="282752" y="861136"/>
                  </a:lnTo>
                  <a:lnTo>
                    <a:pt x="260337" y="818794"/>
                  </a:lnTo>
                  <a:lnTo>
                    <a:pt x="241554" y="774395"/>
                  </a:lnTo>
                  <a:lnTo>
                    <a:pt x="226606" y="728116"/>
                  </a:lnTo>
                  <a:lnTo>
                    <a:pt x="215684" y="680173"/>
                  </a:lnTo>
                  <a:lnTo>
                    <a:pt x="208991" y="630758"/>
                  </a:lnTo>
                  <a:lnTo>
                    <a:pt x="206717" y="580047"/>
                  </a:lnTo>
                  <a:lnTo>
                    <a:pt x="208991" y="529348"/>
                  </a:lnTo>
                  <a:lnTo>
                    <a:pt x="215684" y="479933"/>
                  </a:lnTo>
                  <a:lnTo>
                    <a:pt x="226606" y="431990"/>
                  </a:lnTo>
                  <a:lnTo>
                    <a:pt x="241554" y="385724"/>
                  </a:lnTo>
                  <a:lnTo>
                    <a:pt x="260337" y="341312"/>
                  </a:lnTo>
                  <a:lnTo>
                    <a:pt x="282752" y="298970"/>
                  </a:lnTo>
                  <a:lnTo>
                    <a:pt x="308597" y="258876"/>
                  </a:lnTo>
                  <a:lnTo>
                    <a:pt x="337693" y="221246"/>
                  </a:lnTo>
                  <a:lnTo>
                    <a:pt x="369836" y="186245"/>
                  </a:lnTo>
                  <a:lnTo>
                    <a:pt x="404837" y="154114"/>
                  </a:lnTo>
                  <a:lnTo>
                    <a:pt x="442468" y="125018"/>
                  </a:lnTo>
                  <a:lnTo>
                    <a:pt x="482561" y="99161"/>
                  </a:lnTo>
                  <a:lnTo>
                    <a:pt x="524903" y="76746"/>
                  </a:lnTo>
                  <a:lnTo>
                    <a:pt x="569315" y="57962"/>
                  </a:lnTo>
                  <a:lnTo>
                    <a:pt x="615581" y="43014"/>
                  </a:lnTo>
                  <a:lnTo>
                    <a:pt x="663524" y="32092"/>
                  </a:lnTo>
                  <a:lnTo>
                    <a:pt x="712952" y="25400"/>
                  </a:lnTo>
                  <a:lnTo>
                    <a:pt x="763651" y="23114"/>
                  </a:lnTo>
                  <a:lnTo>
                    <a:pt x="76365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631" y="1736966"/>
              <a:ext cx="114248" cy="1219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98007" y="2442078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203" y="564629"/>
                  </a:moveTo>
                  <a:lnTo>
                    <a:pt x="63" y="569760"/>
                  </a:lnTo>
                  <a:lnTo>
                    <a:pt x="0" y="580047"/>
                  </a:lnTo>
                  <a:lnTo>
                    <a:pt x="1924" y="627620"/>
                  </a:lnTo>
                  <a:lnTo>
                    <a:pt x="7594" y="674134"/>
                  </a:lnTo>
                  <a:lnTo>
                    <a:pt x="16861" y="719440"/>
                  </a:lnTo>
                  <a:lnTo>
                    <a:pt x="29575" y="763388"/>
                  </a:lnTo>
                  <a:lnTo>
                    <a:pt x="45587" y="805828"/>
                  </a:lnTo>
                  <a:lnTo>
                    <a:pt x="64748" y="846612"/>
                  </a:lnTo>
                  <a:lnTo>
                    <a:pt x="86999" y="885724"/>
                  </a:lnTo>
                  <a:lnTo>
                    <a:pt x="111919" y="922614"/>
                  </a:lnTo>
                  <a:lnTo>
                    <a:pt x="139631" y="957533"/>
                  </a:lnTo>
                  <a:lnTo>
                    <a:pt x="169895" y="990199"/>
                  </a:lnTo>
                  <a:lnTo>
                    <a:pt x="202562" y="1020463"/>
                  </a:lnTo>
                  <a:lnTo>
                    <a:pt x="237482" y="1048175"/>
                  </a:lnTo>
                  <a:lnTo>
                    <a:pt x="274506" y="1073185"/>
                  </a:lnTo>
                  <a:lnTo>
                    <a:pt x="313486" y="1095345"/>
                  </a:lnTo>
                  <a:lnTo>
                    <a:pt x="354271" y="1114506"/>
                  </a:lnTo>
                  <a:lnTo>
                    <a:pt x="396712" y="1130518"/>
                  </a:lnTo>
                  <a:lnTo>
                    <a:pt x="440661" y="1143232"/>
                  </a:lnTo>
                  <a:lnTo>
                    <a:pt x="485968" y="1152499"/>
                  </a:lnTo>
                  <a:lnTo>
                    <a:pt x="532484" y="1158169"/>
                  </a:lnTo>
                  <a:lnTo>
                    <a:pt x="580059" y="1160094"/>
                  </a:lnTo>
                  <a:lnTo>
                    <a:pt x="580059" y="1136967"/>
                  </a:lnTo>
                  <a:lnTo>
                    <a:pt x="526391" y="1134416"/>
                  </a:lnTo>
                  <a:lnTo>
                    <a:pt x="474174" y="1126919"/>
                  </a:lnTo>
                  <a:lnTo>
                    <a:pt x="423639" y="1114709"/>
                  </a:lnTo>
                  <a:lnTo>
                    <a:pt x="375018" y="1098019"/>
                  </a:lnTo>
                  <a:lnTo>
                    <a:pt x="328542" y="1077082"/>
                  </a:lnTo>
                  <a:lnTo>
                    <a:pt x="284444" y="1052131"/>
                  </a:lnTo>
                  <a:lnTo>
                    <a:pt x="242954" y="1023400"/>
                  </a:lnTo>
                  <a:lnTo>
                    <a:pt x="204304" y="991120"/>
                  </a:lnTo>
                  <a:lnTo>
                    <a:pt x="169223" y="958690"/>
                  </a:lnTo>
                  <a:lnTo>
                    <a:pt x="136909" y="923497"/>
                  </a:lnTo>
                  <a:lnTo>
                    <a:pt x="107549" y="885724"/>
                  </a:lnTo>
                  <a:lnTo>
                    <a:pt x="81326" y="845558"/>
                  </a:lnTo>
                  <a:lnTo>
                    <a:pt x="58424" y="803182"/>
                  </a:lnTo>
                  <a:lnTo>
                    <a:pt x="39029" y="758782"/>
                  </a:lnTo>
                  <a:lnTo>
                    <a:pt x="23325" y="712542"/>
                  </a:lnTo>
                  <a:lnTo>
                    <a:pt x="11496" y="664646"/>
                  </a:lnTo>
                  <a:lnTo>
                    <a:pt x="3727" y="615281"/>
                  </a:lnTo>
                  <a:lnTo>
                    <a:pt x="203" y="564629"/>
                  </a:lnTo>
                  <a:close/>
                </a:path>
                <a:path w="580389" h="1160145">
                  <a:moveTo>
                    <a:pt x="55283" y="362229"/>
                  </a:moveTo>
                  <a:lnTo>
                    <a:pt x="41477" y="406870"/>
                  </a:lnTo>
                  <a:lnTo>
                    <a:pt x="31399" y="453029"/>
                  </a:lnTo>
                  <a:lnTo>
                    <a:pt x="25223" y="500534"/>
                  </a:lnTo>
                  <a:lnTo>
                    <a:pt x="23126" y="549211"/>
                  </a:lnTo>
                  <a:lnTo>
                    <a:pt x="23190" y="559511"/>
                  </a:lnTo>
                  <a:lnTo>
                    <a:pt x="23329" y="564629"/>
                  </a:lnTo>
                  <a:lnTo>
                    <a:pt x="27048" y="513585"/>
                  </a:lnTo>
                  <a:lnTo>
                    <a:pt x="35248" y="463919"/>
                  </a:lnTo>
                  <a:lnTo>
                    <a:pt x="47725" y="415837"/>
                  </a:lnTo>
                  <a:lnTo>
                    <a:pt x="64274" y="369544"/>
                  </a:lnTo>
                  <a:lnTo>
                    <a:pt x="60972" y="367487"/>
                  </a:lnTo>
                  <a:lnTo>
                    <a:pt x="57950" y="365023"/>
                  </a:lnTo>
                  <a:lnTo>
                    <a:pt x="55283" y="362229"/>
                  </a:lnTo>
                  <a:close/>
                </a:path>
                <a:path w="580389" h="1160145">
                  <a:moveTo>
                    <a:pt x="580059" y="0"/>
                  </a:moveTo>
                  <a:lnTo>
                    <a:pt x="526914" y="2402"/>
                  </a:lnTo>
                  <a:lnTo>
                    <a:pt x="475115" y="9469"/>
                  </a:lnTo>
                  <a:lnTo>
                    <a:pt x="424873" y="20993"/>
                  </a:lnTo>
                  <a:lnTo>
                    <a:pt x="376396" y="36763"/>
                  </a:lnTo>
                  <a:lnTo>
                    <a:pt x="329893" y="56570"/>
                  </a:lnTo>
                  <a:lnTo>
                    <a:pt x="285572" y="80206"/>
                  </a:lnTo>
                  <a:lnTo>
                    <a:pt x="243644" y="107461"/>
                  </a:lnTo>
                  <a:lnTo>
                    <a:pt x="204317" y="138125"/>
                  </a:lnTo>
                  <a:lnTo>
                    <a:pt x="158643" y="185083"/>
                  </a:lnTo>
                  <a:lnTo>
                    <a:pt x="133238" y="216703"/>
                  </a:lnTo>
                  <a:lnTo>
                    <a:pt x="110153" y="250146"/>
                  </a:lnTo>
                  <a:lnTo>
                    <a:pt x="89509" y="285292"/>
                  </a:lnTo>
                  <a:lnTo>
                    <a:pt x="95110" y="285432"/>
                  </a:lnTo>
                  <a:lnTo>
                    <a:pt x="100469" y="286588"/>
                  </a:lnTo>
                  <a:lnTo>
                    <a:pt x="105384" y="288582"/>
                  </a:lnTo>
                  <a:lnTo>
                    <a:pt x="123364" y="261208"/>
                  </a:lnTo>
                  <a:lnTo>
                    <a:pt x="142876" y="234983"/>
                  </a:lnTo>
                  <a:lnTo>
                    <a:pt x="186245" y="186232"/>
                  </a:lnTo>
                  <a:lnTo>
                    <a:pt x="221241" y="154091"/>
                  </a:lnTo>
                  <a:lnTo>
                    <a:pt x="258881" y="124996"/>
                  </a:lnTo>
                  <a:lnTo>
                    <a:pt x="298971" y="99145"/>
                  </a:lnTo>
                  <a:lnTo>
                    <a:pt x="341316" y="76733"/>
                  </a:lnTo>
                  <a:lnTo>
                    <a:pt x="385722" y="57956"/>
                  </a:lnTo>
                  <a:lnTo>
                    <a:pt x="431994" y="43009"/>
                  </a:lnTo>
                  <a:lnTo>
                    <a:pt x="479937" y="32089"/>
                  </a:lnTo>
                  <a:lnTo>
                    <a:pt x="529357" y="25392"/>
                  </a:lnTo>
                  <a:lnTo>
                    <a:pt x="580059" y="23114"/>
                  </a:lnTo>
                  <a:lnTo>
                    <a:pt x="580059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8016" y="2411253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580047" y="0"/>
                  </a:moveTo>
                  <a:lnTo>
                    <a:pt x="532473" y="1922"/>
                  </a:lnTo>
                  <a:lnTo>
                    <a:pt x="485958" y="7591"/>
                  </a:lnTo>
                  <a:lnTo>
                    <a:pt x="440653" y="16857"/>
                  </a:lnTo>
                  <a:lnTo>
                    <a:pt x="396704" y="29570"/>
                  </a:lnTo>
                  <a:lnTo>
                    <a:pt x="354263" y="45582"/>
                  </a:lnTo>
                  <a:lnTo>
                    <a:pt x="313479" y="64742"/>
                  </a:lnTo>
                  <a:lnTo>
                    <a:pt x="274500" y="86902"/>
                  </a:lnTo>
                  <a:lnTo>
                    <a:pt x="237476" y="111913"/>
                  </a:lnTo>
                  <a:lnTo>
                    <a:pt x="202556" y="139625"/>
                  </a:lnTo>
                  <a:lnTo>
                    <a:pt x="169889" y="169889"/>
                  </a:lnTo>
                  <a:lnTo>
                    <a:pt x="139625" y="202556"/>
                  </a:lnTo>
                  <a:lnTo>
                    <a:pt x="111913" y="237476"/>
                  </a:lnTo>
                  <a:lnTo>
                    <a:pt x="86902" y="274500"/>
                  </a:lnTo>
                  <a:lnTo>
                    <a:pt x="64742" y="313479"/>
                  </a:lnTo>
                  <a:lnTo>
                    <a:pt x="45582" y="354263"/>
                  </a:lnTo>
                  <a:lnTo>
                    <a:pt x="29570" y="396704"/>
                  </a:lnTo>
                  <a:lnTo>
                    <a:pt x="16857" y="440653"/>
                  </a:lnTo>
                  <a:lnTo>
                    <a:pt x="7591" y="485958"/>
                  </a:lnTo>
                  <a:lnTo>
                    <a:pt x="1922" y="532473"/>
                  </a:lnTo>
                  <a:lnTo>
                    <a:pt x="0" y="580047"/>
                  </a:lnTo>
                  <a:lnTo>
                    <a:pt x="1922" y="627620"/>
                  </a:lnTo>
                  <a:lnTo>
                    <a:pt x="7591" y="674134"/>
                  </a:lnTo>
                  <a:lnTo>
                    <a:pt x="16857" y="719440"/>
                  </a:lnTo>
                  <a:lnTo>
                    <a:pt x="29570" y="763387"/>
                  </a:lnTo>
                  <a:lnTo>
                    <a:pt x="45582" y="805828"/>
                  </a:lnTo>
                  <a:lnTo>
                    <a:pt x="64742" y="846612"/>
                  </a:lnTo>
                  <a:lnTo>
                    <a:pt x="86902" y="885590"/>
                  </a:lnTo>
                  <a:lnTo>
                    <a:pt x="111913" y="922613"/>
                  </a:lnTo>
                  <a:lnTo>
                    <a:pt x="139625" y="957532"/>
                  </a:lnTo>
                  <a:lnTo>
                    <a:pt x="169889" y="990198"/>
                  </a:lnTo>
                  <a:lnTo>
                    <a:pt x="202556" y="1020461"/>
                  </a:lnTo>
                  <a:lnTo>
                    <a:pt x="237476" y="1048172"/>
                  </a:lnTo>
                  <a:lnTo>
                    <a:pt x="274500" y="1073182"/>
                  </a:lnTo>
                  <a:lnTo>
                    <a:pt x="313479" y="1095341"/>
                  </a:lnTo>
                  <a:lnTo>
                    <a:pt x="354263" y="1114501"/>
                  </a:lnTo>
                  <a:lnTo>
                    <a:pt x="396704" y="1130512"/>
                  </a:lnTo>
                  <a:lnTo>
                    <a:pt x="440653" y="1143224"/>
                  </a:lnTo>
                  <a:lnTo>
                    <a:pt x="485958" y="1152490"/>
                  </a:lnTo>
                  <a:lnTo>
                    <a:pt x="532473" y="1158158"/>
                  </a:lnTo>
                  <a:lnTo>
                    <a:pt x="580047" y="1160081"/>
                  </a:lnTo>
                  <a:lnTo>
                    <a:pt x="580047" y="1136967"/>
                  </a:lnTo>
                  <a:lnTo>
                    <a:pt x="529344" y="1134692"/>
                  </a:lnTo>
                  <a:lnTo>
                    <a:pt x="479924" y="1127996"/>
                  </a:lnTo>
                  <a:lnTo>
                    <a:pt x="431981" y="1117077"/>
                  </a:lnTo>
                  <a:lnTo>
                    <a:pt x="385709" y="1102130"/>
                  </a:lnTo>
                  <a:lnTo>
                    <a:pt x="341303" y="1083352"/>
                  </a:lnTo>
                  <a:lnTo>
                    <a:pt x="298958" y="1060938"/>
                  </a:lnTo>
                  <a:lnTo>
                    <a:pt x="258868" y="1035086"/>
                  </a:lnTo>
                  <a:lnTo>
                    <a:pt x="221228" y="1005990"/>
                  </a:lnTo>
                  <a:lnTo>
                    <a:pt x="186232" y="973848"/>
                  </a:lnTo>
                  <a:lnTo>
                    <a:pt x="154090" y="938853"/>
                  </a:lnTo>
                  <a:lnTo>
                    <a:pt x="124995" y="901213"/>
                  </a:lnTo>
                  <a:lnTo>
                    <a:pt x="99142" y="861123"/>
                  </a:lnTo>
                  <a:lnTo>
                    <a:pt x="76729" y="818778"/>
                  </a:lnTo>
                  <a:lnTo>
                    <a:pt x="57950" y="774374"/>
                  </a:lnTo>
                  <a:lnTo>
                    <a:pt x="43004" y="728103"/>
                  </a:lnTo>
                  <a:lnTo>
                    <a:pt x="32084" y="680162"/>
                  </a:lnTo>
                  <a:lnTo>
                    <a:pt x="25389" y="630745"/>
                  </a:lnTo>
                  <a:lnTo>
                    <a:pt x="23114" y="580047"/>
                  </a:lnTo>
                  <a:lnTo>
                    <a:pt x="25389" y="529344"/>
                  </a:lnTo>
                  <a:lnTo>
                    <a:pt x="32084" y="479924"/>
                  </a:lnTo>
                  <a:lnTo>
                    <a:pt x="43004" y="431981"/>
                  </a:lnTo>
                  <a:lnTo>
                    <a:pt x="57950" y="385709"/>
                  </a:lnTo>
                  <a:lnTo>
                    <a:pt x="76729" y="341303"/>
                  </a:lnTo>
                  <a:lnTo>
                    <a:pt x="99142" y="298958"/>
                  </a:lnTo>
                  <a:lnTo>
                    <a:pt x="124995" y="258868"/>
                  </a:lnTo>
                  <a:lnTo>
                    <a:pt x="154090" y="221228"/>
                  </a:lnTo>
                  <a:lnTo>
                    <a:pt x="186232" y="186232"/>
                  </a:lnTo>
                  <a:lnTo>
                    <a:pt x="221228" y="154090"/>
                  </a:lnTo>
                  <a:lnTo>
                    <a:pt x="258868" y="124995"/>
                  </a:lnTo>
                  <a:lnTo>
                    <a:pt x="298958" y="99142"/>
                  </a:lnTo>
                  <a:lnTo>
                    <a:pt x="341303" y="76729"/>
                  </a:lnTo>
                  <a:lnTo>
                    <a:pt x="385709" y="57950"/>
                  </a:lnTo>
                  <a:lnTo>
                    <a:pt x="431981" y="43004"/>
                  </a:lnTo>
                  <a:lnTo>
                    <a:pt x="479924" y="32084"/>
                  </a:lnTo>
                  <a:lnTo>
                    <a:pt x="529344" y="25389"/>
                  </a:lnTo>
                  <a:lnTo>
                    <a:pt x="580047" y="23113"/>
                  </a:lnTo>
                  <a:lnTo>
                    <a:pt x="5800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420" y="2565930"/>
              <a:ext cx="317458" cy="252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1187" y="2216734"/>
              <a:ext cx="114245" cy="1219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92287" y="2254593"/>
              <a:ext cx="1148080" cy="15875"/>
            </a:xfrm>
            <a:custGeom>
              <a:avLst/>
              <a:gdLst/>
              <a:ahLst/>
              <a:cxnLst/>
              <a:rect l="l" t="t" r="r" b="b"/>
              <a:pathLst>
                <a:path w="1148080" h="15875">
                  <a:moveTo>
                    <a:pt x="1147584" y="0"/>
                  </a:moveTo>
                  <a:lnTo>
                    <a:pt x="0" y="0"/>
                  </a:lnTo>
                  <a:lnTo>
                    <a:pt x="0" y="15417"/>
                  </a:lnTo>
                  <a:lnTo>
                    <a:pt x="1147584" y="15417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5022" y="1713081"/>
              <a:ext cx="578485" cy="1160145"/>
            </a:xfrm>
            <a:custGeom>
              <a:avLst/>
              <a:gdLst/>
              <a:ahLst/>
              <a:cxnLst/>
              <a:rect l="l" t="t" r="r" b="b"/>
              <a:pathLst>
                <a:path w="578485" h="1160145">
                  <a:moveTo>
                    <a:pt x="575360" y="623328"/>
                  </a:moveTo>
                  <a:lnTo>
                    <a:pt x="567113" y="671609"/>
                  </a:lnTo>
                  <a:lnTo>
                    <a:pt x="554976" y="718443"/>
                  </a:lnTo>
                  <a:lnTo>
                    <a:pt x="539124" y="763657"/>
                  </a:lnTo>
                  <a:lnTo>
                    <a:pt x="519730" y="807075"/>
                  </a:lnTo>
                  <a:lnTo>
                    <a:pt x="496970" y="848524"/>
                  </a:lnTo>
                  <a:lnTo>
                    <a:pt x="471016" y="887829"/>
                  </a:lnTo>
                  <a:lnTo>
                    <a:pt x="442044" y="924815"/>
                  </a:lnTo>
                  <a:lnTo>
                    <a:pt x="410228" y="959308"/>
                  </a:lnTo>
                  <a:lnTo>
                    <a:pt x="375742" y="991133"/>
                  </a:lnTo>
                  <a:lnTo>
                    <a:pt x="337092" y="1023412"/>
                  </a:lnTo>
                  <a:lnTo>
                    <a:pt x="295603" y="1052142"/>
                  </a:lnTo>
                  <a:lnTo>
                    <a:pt x="251505" y="1077092"/>
                  </a:lnTo>
                  <a:lnTo>
                    <a:pt x="205030" y="1098027"/>
                  </a:lnTo>
                  <a:lnTo>
                    <a:pt x="156410" y="1114716"/>
                  </a:lnTo>
                  <a:lnTo>
                    <a:pt x="105878" y="1126927"/>
                  </a:lnTo>
                  <a:lnTo>
                    <a:pt x="53663" y="1134425"/>
                  </a:lnTo>
                  <a:lnTo>
                    <a:pt x="0" y="1136980"/>
                  </a:lnTo>
                  <a:lnTo>
                    <a:pt x="0" y="1160094"/>
                  </a:lnTo>
                  <a:lnTo>
                    <a:pt x="47752" y="1158156"/>
                  </a:lnTo>
                  <a:lnTo>
                    <a:pt x="94437" y="1152445"/>
                  </a:lnTo>
                  <a:lnTo>
                    <a:pt x="139903" y="1143110"/>
                  </a:lnTo>
                  <a:lnTo>
                    <a:pt x="183999" y="1130304"/>
                  </a:lnTo>
                  <a:lnTo>
                    <a:pt x="226574" y="1114176"/>
                  </a:lnTo>
                  <a:lnTo>
                    <a:pt x="267477" y="1094878"/>
                  </a:lnTo>
                  <a:lnTo>
                    <a:pt x="306557" y="1072561"/>
                  </a:lnTo>
                  <a:lnTo>
                    <a:pt x="343663" y="1047376"/>
                  </a:lnTo>
                  <a:lnTo>
                    <a:pt x="378645" y="1019473"/>
                  </a:lnTo>
                  <a:lnTo>
                    <a:pt x="411351" y="989005"/>
                  </a:lnTo>
                  <a:lnTo>
                    <a:pt x="441630" y="956121"/>
                  </a:lnTo>
                  <a:lnTo>
                    <a:pt x="469332" y="920973"/>
                  </a:lnTo>
                  <a:lnTo>
                    <a:pt x="494306" y="883711"/>
                  </a:lnTo>
                  <a:lnTo>
                    <a:pt x="516400" y="844487"/>
                  </a:lnTo>
                  <a:lnTo>
                    <a:pt x="535464" y="803452"/>
                  </a:lnTo>
                  <a:lnTo>
                    <a:pt x="551346" y="760756"/>
                  </a:lnTo>
                  <a:lnTo>
                    <a:pt x="563896" y="716551"/>
                  </a:lnTo>
                  <a:lnTo>
                    <a:pt x="572963" y="670988"/>
                  </a:lnTo>
                  <a:lnTo>
                    <a:pt x="578396" y="624217"/>
                  </a:lnTo>
                  <a:lnTo>
                    <a:pt x="577367" y="623951"/>
                  </a:lnTo>
                  <a:lnTo>
                    <a:pt x="576351" y="623658"/>
                  </a:lnTo>
                  <a:lnTo>
                    <a:pt x="575360" y="623328"/>
                  </a:lnTo>
                  <a:close/>
                </a:path>
                <a:path w="578485" h="1160145">
                  <a:moveTo>
                    <a:pt x="0" y="0"/>
                  </a:moveTo>
                  <a:lnTo>
                    <a:pt x="0" y="23114"/>
                  </a:lnTo>
                  <a:lnTo>
                    <a:pt x="50702" y="25392"/>
                  </a:lnTo>
                  <a:lnTo>
                    <a:pt x="100122" y="32090"/>
                  </a:lnTo>
                  <a:lnTo>
                    <a:pt x="148065" y="43010"/>
                  </a:lnTo>
                  <a:lnTo>
                    <a:pt x="194337" y="57957"/>
                  </a:lnTo>
                  <a:lnTo>
                    <a:pt x="238743" y="76735"/>
                  </a:lnTo>
                  <a:lnTo>
                    <a:pt x="281088" y="99149"/>
                  </a:lnTo>
                  <a:lnTo>
                    <a:pt x="321178" y="125002"/>
                  </a:lnTo>
                  <a:lnTo>
                    <a:pt x="358818" y="154100"/>
                  </a:lnTo>
                  <a:lnTo>
                    <a:pt x="393814" y="186245"/>
                  </a:lnTo>
                  <a:lnTo>
                    <a:pt x="427464" y="223033"/>
                  </a:lnTo>
                  <a:lnTo>
                    <a:pt x="457748" y="262725"/>
                  </a:lnTo>
                  <a:lnTo>
                    <a:pt x="484441" y="305095"/>
                  </a:lnTo>
                  <a:lnTo>
                    <a:pt x="507315" y="349918"/>
                  </a:lnTo>
                  <a:lnTo>
                    <a:pt x="526144" y="396967"/>
                  </a:lnTo>
                  <a:lnTo>
                    <a:pt x="540702" y="446019"/>
                  </a:lnTo>
                  <a:lnTo>
                    <a:pt x="550761" y="496846"/>
                  </a:lnTo>
                  <a:lnTo>
                    <a:pt x="556094" y="549224"/>
                  </a:lnTo>
                  <a:lnTo>
                    <a:pt x="556933" y="548335"/>
                  </a:lnTo>
                  <a:lnTo>
                    <a:pt x="554584" y="497753"/>
                  </a:lnTo>
                  <a:lnTo>
                    <a:pt x="547836" y="448450"/>
                  </a:lnTo>
                  <a:lnTo>
                    <a:pt x="536884" y="400618"/>
                  </a:lnTo>
                  <a:lnTo>
                    <a:pt x="521924" y="354453"/>
                  </a:lnTo>
                  <a:lnTo>
                    <a:pt x="503150" y="310147"/>
                  </a:lnTo>
                  <a:lnTo>
                    <a:pt x="480757" y="267896"/>
                  </a:lnTo>
                  <a:lnTo>
                    <a:pt x="454940" y="227893"/>
                  </a:lnTo>
                  <a:lnTo>
                    <a:pt x="425894" y="190333"/>
                  </a:lnTo>
                  <a:lnTo>
                    <a:pt x="393814" y="155409"/>
                  </a:lnTo>
                  <a:lnTo>
                    <a:pt x="336393" y="107448"/>
                  </a:lnTo>
                  <a:lnTo>
                    <a:pt x="294468" y="80195"/>
                  </a:lnTo>
                  <a:lnTo>
                    <a:pt x="250151" y="56562"/>
                  </a:lnTo>
                  <a:lnTo>
                    <a:pt x="203650" y="36756"/>
                  </a:lnTo>
                  <a:lnTo>
                    <a:pt x="155176" y="20989"/>
                  </a:lnTo>
                  <a:lnTo>
                    <a:pt x="104936" y="9467"/>
                  </a:lnTo>
                  <a:lnTo>
                    <a:pt x="53141" y="2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5025" y="1682259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0" y="0"/>
                  </a:moveTo>
                  <a:lnTo>
                    <a:pt x="0" y="23114"/>
                  </a:lnTo>
                  <a:lnTo>
                    <a:pt x="50698" y="25389"/>
                  </a:lnTo>
                  <a:lnTo>
                    <a:pt x="100117" y="32084"/>
                  </a:lnTo>
                  <a:lnTo>
                    <a:pt x="148059" y="43004"/>
                  </a:lnTo>
                  <a:lnTo>
                    <a:pt x="194332" y="57950"/>
                  </a:lnTo>
                  <a:lnTo>
                    <a:pt x="238739" y="76729"/>
                  </a:lnTo>
                  <a:lnTo>
                    <a:pt x="281085" y="99142"/>
                  </a:lnTo>
                  <a:lnTo>
                    <a:pt x="321177" y="124995"/>
                  </a:lnTo>
                  <a:lnTo>
                    <a:pt x="358818" y="154090"/>
                  </a:lnTo>
                  <a:lnTo>
                    <a:pt x="393814" y="186232"/>
                  </a:lnTo>
                  <a:lnTo>
                    <a:pt x="425955" y="221228"/>
                  </a:lnTo>
                  <a:lnTo>
                    <a:pt x="455050" y="258868"/>
                  </a:lnTo>
                  <a:lnTo>
                    <a:pt x="480901" y="298958"/>
                  </a:lnTo>
                  <a:lnTo>
                    <a:pt x="503313" y="341303"/>
                  </a:lnTo>
                  <a:lnTo>
                    <a:pt x="522090" y="385709"/>
                  </a:lnTo>
                  <a:lnTo>
                    <a:pt x="537037" y="431981"/>
                  </a:lnTo>
                  <a:lnTo>
                    <a:pt x="547957" y="479924"/>
                  </a:lnTo>
                  <a:lnTo>
                    <a:pt x="554654" y="529344"/>
                  </a:lnTo>
                  <a:lnTo>
                    <a:pt x="556933" y="580047"/>
                  </a:lnTo>
                  <a:lnTo>
                    <a:pt x="554654" y="630745"/>
                  </a:lnTo>
                  <a:lnTo>
                    <a:pt x="547957" y="680162"/>
                  </a:lnTo>
                  <a:lnTo>
                    <a:pt x="537037" y="728103"/>
                  </a:lnTo>
                  <a:lnTo>
                    <a:pt x="522090" y="774374"/>
                  </a:lnTo>
                  <a:lnTo>
                    <a:pt x="503313" y="818778"/>
                  </a:lnTo>
                  <a:lnTo>
                    <a:pt x="480901" y="861123"/>
                  </a:lnTo>
                  <a:lnTo>
                    <a:pt x="455050" y="901213"/>
                  </a:lnTo>
                  <a:lnTo>
                    <a:pt x="425955" y="938853"/>
                  </a:lnTo>
                  <a:lnTo>
                    <a:pt x="393814" y="973848"/>
                  </a:lnTo>
                  <a:lnTo>
                    <a:pt x="358818" y="1005990"/>
                  </a:lnTo>
                  <a:lnTo>
                    <a:pt x="321177" y="1035086"/>
                  </a:lnTo>
                  <a:lnTo>
                    <a:pt x="281085" y="1060938"/>
                  </a:lnTo>
                  <a:lnTo>
                    <a:pt x="238739" y="1083352"/>
                  </a:lnTo>
                  <a:lnTo>
                    <a:pt x="194332" y="1102130"/>
                  </a:lnTo>
                  <a:lnTo>
                    <a:pt x="148059" y="1117077"/>
                  </a:lnTo>
                  <a:lnTo>
                    <a:pt x="100117" y="1127996"/>
                  </a:lnTo>
                  <a:lnTo>
                    <a:pt x="50698" y="1134692"/>
                  </a:lnTo>
                  <a:lnTo>
                    <a:pt x="0" y="1136967"/>
                  </a:lnTo>
                  <a:lnTo>
                    <a:pt x="0" y="1160094"/>
                  </a:lnTo>
                  <a:lnTo>
                    <a:pt x="47573" y="1158169"/>
                  </a:lnTo>
                  <a:lnTo>
                    <a:pt x="94088" y="1152499"/>
                  </a:lnTo>
                  <a:lnTo>
                    <a:pt x="139394" y="1143231"/>
                  </a:lnTo>
                  <a:lnTo>
                    <a:pt x="183342" y="1130517"/>
                  </a:lnTo>
                  <a:lnTo>
                    <a:pt x="225783" y="1114504"/>
                  </a:lnTo>
                  <a:lnTo>
                    <a:pt x="266567" y="1095343"/>
                  </a:lnTo>
                  <a:lnTo>
                    <a:pt x="305546" y="1073182"/>
                  </a:lnTo>
                  <a:lnTo>
                    <a:pt x="342571" y="1048171"/>
                  </a:lnTo>
                  <a:lnTo>
                    <a:pt x="377491" y="1020459"/>
                  </a:lnTo>
                  <a:lnTo>
                    <a:pt x="410157" y="990195"/>
                  </a:lnTo>
                  <a:lnTo>
                    <a:pt x="440421" y="957528"/>
                  </a:lnTo>
                  <a:lnTo>
                    <a:pt x="468133" y="922608"/>
                  </a:lnTo>
                  <a:lnTo>
                    <a:pt x="493144" y="885585"/>
                  </a:lnTo>
                  <a:lnTo>
                    <a:pt x="515304" y="846606"/>
                  </a:lnTo>
                  <a:lnTo>
                    <a:pt x="534465" y="805823"/>
                  </a:lnTo>
                  <a:lnTo>
                    <a:pt x="550476" y="763383"/>
                  </a:lnTo>
                  <a:lnTo>
                    <a:pt x="563189" y="719436"/>
                  </a:lnTo>
                  <a:lnTo>
                    <a:pt x="572455" y="674131"/>
                  </a:lnTo>
                  <a:lnTo>
                    <a:pt x="578124" y="627619"/>
                  </a:lnTo>
                  <a:lnTo>
                    <a:pt x="580047" y="580047"/>
                  </a:lnTo>
                  <a:lnTo>
                    <a:pt x="578124" y="532473"/>
                  </a:lnTo>
                  <a:lnTo>
                    <a:pt x="572455" y="485958"/>
                  </a:lnTo>
                  <a:lnTo>
                    <a:pt x="563189" y="440653"/>
                  </a:lnTo>
                  <a:lnTo>
                    <a:pt x="550476" y="396704"/>
                  </a:lnTo>
                  <a:lnTo>
                    <a:pt x="534465" y="354263"/>
                  </a:lnTo>
                  <a:lnTo>
                    <a:pt x="515304" y="313479"/>
                  </a:lnTo>
                  <a:lnTo>
                    <a:pt x="493144" y="274500"/>
                  </a:lnTo>
                  <a:lnTo>
                    <a:pt x="468133" y="237476"/>
                  </a:lnTo>
                  <a:lnTo>
                    <a:pt x="440421" y="202556"/>
                  </a:lnTo>
                  <a:lnTo>
                    <a:pt x="410157" y="169889"/>
                  </a:lnTo>
                  <a:lnTo>
                    <a:pt x="377491" y="139625"/>
                  </a:lnTo>
                  <a:lnTo>
                    <a:pt x="342571" y="111913"/>
                  </a:lnTo>
                  <a:lnTo>
                    <a:pt x="305546" y="86902"/>
                  </a:lnTo>
                  <a:lnTo>
                    <a:pt x="266567" y="64742"/>
                  </a:lnTo>
                  <a:lnTo>
                    <a:pt x="225783" y="45582"/>
                  </a:lnTo>
                  <a:lnTo>
                    <a:pt x="183342" y="29570"/>
                  </a:lnTo>
                  <a:lnTo>
                    <a:pt x="139394" y="16857"/>
                  </a:lnTo>
                  <a:lnTo>
                    <a:pt x="94088" y="7591"/>
                  </a:lnTo>
                  <a:lnTo>
                    <a:pt x="47573" y="1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2522" y="2442078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579856" y="564629"/>
                  </a:moveTo>
                  <a:lnTo>
                    <a:pt x="576331" y="615281"/>
                  </a:lnTo>
                  <a:lnTo>
                    <a:pt x="568562" y="664646"/>
                  </a:lnTo>
                  <a:lnTo>
                    <a:pt x="556734" y="712542"/>
                  </a:lnTo>
                  <a:lnTo>
                    <a:pt x="541029" y="758782"/>
                  </a:lnTo>
                  <a:lnTo>
                    <a:pt x="521635" y="803182"/>
                  </a:lnTo>
                  <a:lnTo>
                    <a:pt x="498733" y="845558"/>
                  </a:lnTo>
                  <a:lnTo>
                    <a:pt x="472510" y="885724"/>
                  </a:lnTo>
                  <a:lnTo>
                    <a:pt x="443150" y="923497"/>
                  </a:lnTo>
                  <a:lnTo>
                    <a:pt x="410836" y="958690"/>
                  </a:lnTo>
                  <a:lnTo>
                    <a:pt x="375754" y="991120"/>
                  </a:lnTo>
                  <a:lnTo>
                    <a:pt x="337105" y="1023400"/>
                  </a:lnTo>
                  <a:lnTo>
                    <a:pt x="295615" y="1052131"/>
                  </a:lnTo>
                  <a:lnTo>
                    <a:pt x="251517" y="1077082"/>
                  </a:lnTo>
                  <a:lnTo>
                    <a:pt x="205041" y="1098019"/>
                  </a:lnTo>
                  <a:lnTo>
                    <a:pt x="156420" y="1114709"/>
                  </a:lnTo>
                  <a:lnTo>
                    <a:pt x="105885" y="1126919"/>
                  </a:lnTo>
                  <a:lnTo>
                    <a:pt x="53668" y="1134416"/>
                  </a:lnTo>
                  <a:lnTo>
                    <a:pt x="0" y="1136967"/>
                  </a:lnTo>
                  <a:lnTo>
                    <a:pt x="0" y="1160094"/>
                  </a:lnTo>
                  <a:lnTo>
                    <a:pt x="47575" y="1158169"/>
                  </a:lnTo>
                  <a:lnTo>
                    <a:pt x="94091" y="1152499"/>
                  </a:lnTo>
                  <a:lnTo>
                    <a:pt x="139398" y="1143232"/>
                  </a:lnTo>
                  <a:lnTo>
                    <a:pt x="183347" y="1130518"/>
                  </a:lnTo>
                  <a:lnTo>
                    <a:pt x="225788" y="1114506"/>
                  </a:lnTo>
                  <a:lnTo>
                    <a:pt x="266573" y="1095345"/>
                  </a:lnTo>
                  <a:lnTo>
                    <a:pt x="305553" y="1073185"/>
                  </a:lnTo>
                  <a:lnTo>
                    <a:pt x="342577" y="1048175"/>
                  </a:lnTo>
                  <a:lnTo>
                    <a:pt x="377497" y="1020463"/>
                  </a:lnTo>
                  <a:lnTo>
                    <a:pt x="410163" y="990199"/>
                  </a:lnTo>
                  <a:lnTo>
                    <a:pt x="440427" y="957533"/>
                  </a:lnTo>
                  <a:lnTo>
                    <a:pt x="468139" y="922614"/>
                  </a:lnTo>
                  <a:lnTo>
                    <a:pt x="493150" y="885590"/>
                  </a:lnTo>
                  <a:lnTo>
                    <a:pt x="515311" y="846612"/>
                  </a:lnTo>
                  <a:lnTo>
                    <a:pt x="534472" y="805828"/>
                  </a:lnTo>
                  <a:lnTo>
                    <a:pt x="550484" y="763388"/>
                  </a:lnTo>
                  <a:lnTo>
                    <a:pt x="563198" y="719440"/>
                  </a:lnTo>
                  <a:lnTo>
                    <a:pt x="572465" y="674134"/>
                  </a:lnTo>
                  <a:lnTo>
                    <a:pt x="578135" y="627620"/>
                  </a:lnTo>
                  <a:lnTo>
                    <a:pt x="580059" y="580047"/>
                  </a:lnTo>
                  <a:lnTo>
                    <a:pt x="579996" y="569760"/>
                  </a:lnTo>
                  <a:lnTo>
                    <a:pt x="579856" y="564629"/>
                  </a:lnTo>
                  <a:close/>
                </a:path>
                <a:path w="580389" h="1160145">
                  <a:moveTo>
                    <a:pt x="516140" y="370408"/>
                  </a:moveTo>
                  <a:lnTo>
                    <a:pt x="532544" y="416509"/>
                  </a:lnTo>
                  <a:lnTo>
                    <a:pt x="544912" y="464380"/>
                  </a:lnTo>
                  <a:lnTo>
                    <a:pt x="553041" y="513820"/>
                  </a:lnTo>
                  <a:lnTo>
                    <a:pt x="556729" y="564629"/>
                  </a:lnTo>
                  <a:lnTo>
                    <a:pt x="556869" y="559511"/>
                  </a:lnTo>
                  <a:lnTo>
                    <a:pt x="555136" y="504140"/>
                  </a:lnTo>
                  <a:lnTo>
                    <a:pt x="549838" y="460060"/>
                  </a:lnTo>
                  <a:lnTo>
                    <a:pt x="541175" y="417109"/>
                  </a:lnTo>
                  <a:lnTo>
                    <a:pt x="529285" y="375424"/>
                  </a:lnTo>
                  <a:lnTo>
                    <a:pt x="524598" y="374434"/>
                  </a:lnTo>
                  <a:lnTo>
                    <a:pt x="520179" y="372719"/>
                  </a:lnTo>
                  <a:lnTo>
                    <a:pt x="516140" y="370408"/>
                  </a:lnTo>
                  <a:close/>
                </a:path>
                <a:path w="580389" h="1160145">
                  <a:moveTo>
                    <a:pt x="0" y="0"/>
                  </a:moveTo>
                  <a:lnTo>
                    <a:pt x="0" y="23114"/>
                  </a:lnTo>
                  <a:lnTo>
                    <a:pt x="50702" y="25392"/>
                  </a:lnTo>
                  <a:lnTo>
                    <a:pt x="100122" y="32089"/>
                  </a:lnTo>
                  <a:lnTo>
                    <a:pt x="148065" y="43009"/>
                  </a:lnTo>
                  <a:lnTo>
                    <a:pt x="194337" y="57956"/>
                  </a:lnTo>
                  <a:lnTo>
                    <a:pt x="238743" y="76733"/>
                  </a:lnTo>
                  <a:lnTo>
                    <a:pt x="281088" y="99145"/>
                  </a:lnTo>
                  <a:lnTo>
                    <a:pt x="321178" y="124996"/>
                  </a:lnTo>
                  <a:lnTo>
                    <a:pt x="358818" y="154091"/>
                  </a:lnTo>
                  <a:lnTo>
                    <a:pt x="393814" y="186232"/>
                  </a:lnTo>
                  <a:lnTo>
                    <a:pt x="422580" y="217261"/>
                  </a:lnTo>
                  <a:lnTo>
                    <a:pt x="448948" y="250402"/>
                  </a:lnTo>
                  <a:lnTo>
                    <a:pt x="472777" y="285520"/>
                  </a:lnTo>
                  <a:lnTo>
                    <a:pt x="493928" y="322478"/>
                  </a:lnTo>
                  <a:lnTo>
                    <a:pt x="495084" y="316268"/>
                  </a:lnTo>
                  <a:lnTo>
                    <a:pt x="497497" y="310502"/>
                  </a:lnTo>
                  <a:lnTo>
                    <a:pt x="500900" y="305447"/>
                  </a:lnTo>
                  <a:lnTo>
                    <a:pt x="478787" y="264548"/>
                  </a:lnTo>
                  <a:lnTo>
                    <a:pt x="453448" y="225790"/>
                  </a:lnTo>
                  <a:lnTo>
                    <a:pt x="425064" y="189351"/>
                  </a:lnTo>
                  <a:lnTo>
                    <a:pt x="393814" y="155409"/>
                  </a:lnTo>
                  <a:lnTo>
                    <a:pt x="336423" y="107465"/>
                  </a:lnTo>
                  <a:lnTo>
                    <a:pt x="294493" y="80206"/>
                  </a:lnTo>
                  <a:lnTo>
                    <a:pt x="250173" y="56568"/>
                  </a:lnTo>
                  <a:lnTo>
                    <a:pt x="203669" y="36760"/>
                  </a:lnTo>
                  <a:lnTo>
                    <a:pt x="155192" y="20990"/>
                  </a:lnTo>
                  <a:lnTo>
                    <a:pt x="104949" y="9468"/>
                  </a:lnTo>
                  <a:lnTo>
                    <a:pt x="53149" y="2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2525" y="2411252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0" y="0"/>
                  </a:moveTo>
                  <a:lnTo>
                    <a:pt x="0" y="23114"/>
                  </a:lnTo>
                  <a:lnTo>
                    <a:pt x="50702" y="25392"/>
                  </a:lnTo>
                  <a:lnTo>
                    <a:pt x="100122" y="32089"/>
                  </a:lnTo>
                  <a:lnTo>
                    <a:pt x="148065" y="43009"/>
                  </a:lnTo>
                  <a:lnTo>
                    <a:pt x="194337" y="57956"/>
                  </a:lnTo>
                  <a:lnTo>
                    <a:pt x="238743" y="76733"/>
                  </a:lnTo>
                  <a:lnTo>
                    <a:pt x="281088" y="99145"/>
                  </a:lnTo>
                  <a:lnTo>
                    <a:pt x="321178" y="124996"/>
                  </a:lnTo>
                  <a:lnTo>
                    <a:pt x="358818" y="154091"/>
                  </a:lnTo>
                  <a:lnTo>
                    <a:pt x="393814" y="186232"/>
                  </a:lnTo>
                  <a:lnTo>
                    <a:pt x="425956" y="221228"/>
                  </a:lnTo>
                  <a:lnTo>
                    <a:pt x="455051" y="258868"/>
                  </a:lnTo>
                  <a:lnTo>
                    <a:pt x="480904" y="298958"/>
                  </a:lnTo>
                  <a:lnTo>
                    <a:pt x="503317" y="341303"/>
                  </a:lnTo>
                  <a:lnTo>
                    <a:pt x="522096" y="385709"/>
                  </a:lnTo>
                  <a:lnTo>
                    <a:pt x="537043" y="431981"/>
                  </a:lnTo>
                  <a:lnTo>
                    <a:pt x="547962" y="479924"/>
                  </a:lnTo>
                  <a:lnTo>
                    <a:pt x="554657" y="529344"/>
                  </a:lnTo>
                  <a:lnTo>
                    <a:pt x="556933" y="580047"/>
                  </a:lnTo>
                  <a:lnTo>
                    <a:pt x="554657" y="630745"/>
                  </a:lnTo>
                  <a:lnTo>
                    <a:pt x="547962" y="680164"/>
                  </a:lnTo>
                  <a:lnTo>
                    <a:pt x="537043" y="728106"/>
                  </a:lnTo>
                  <a:lnTo>
                    <a:pt x="522096" y="774378"/>
                  </a:lnTo>
                  <a:lnTo>
                    <a:pt x="503317" y="818784"/>
                  </a:lnTo>
                  <a:lnTo>
                    <a:pt x="480904" y="861129"/>
                  </a:lnTo>
                  <a:lnTo>
                    <a:pt x="455051" y="901218"/>
                  </a:lnTo>
                  <a:lnTo>
                    <a:pt x="425956" y="938856"/>
                  </a:lnTo>
                  <a:lnTo>
                    <a:pt x="393814" y="973848"/>
                  </a:lnTo>
                  <a:lnTo>
                    <a:pt x="358818" y="1005990"/>
                  </a:lnTo>
                  <a:lnTo>
                    <a:pt x="321178" y="1035086"/>
                  </a:lnTo>
                  <a:lnTo>
                    <a:pt x="281088" y="1060938"/>
                  </a:lnTo>
                  <a:lnTo>
                    <a:pt x="238743" y="1083352"/>
                  </a:lnTo>
                  <a:lnTo>
                    <a:pt x="194337" y="1102130"/>
                  </a:lnTo>
                  <a:lnTo>
                    <a:pt x="148065" y="1117077"/>
                  </a:lnTo>
                  <a:lnTo>
                    <a:pt x="100122" y="1127996"/>
                  </a:lnTo>
                  <a:lnTo>
                    <a:pt x="50702" y="1134692"/>
                  </a:lnTo>
                  <a:lnTo>
                    <a:pt x="0" y="1136967"/>
                  </a:lnTo>
                  <a:lnTo>
                    <a:pt x="0" y="1160094"/>
                  </a:lnTo>
                  <a:lnTo>
                    <a:pt x="47573" y="1158169"/>
                  </a:lnTo>
                  <a:lnTo>
                    <a:pt x="94088" y="1152499"/>
                  </a:lnTo>
                  <a:lnTo>
                    <a:pt x="139394" y="1143232"/>
                  </a:lnTo>
                  <a:lnTo>
                    <a:pt x="183342" y="1130518"/>
                  </a:lnTo>
                  <a:lnTo>
                    <a:pt x="225783" y="1114506"/>
                  </a:lnTo>
                  <a:lnTo>
                    <a:pt x="266568" y="1095345"/>
                  </a:lnTo>
                  <a:lnTo>
                    <a:pt x="305547" y="1073185"/>
                  </a:lnTo>
                  <a:lnTo>
                    <a:pt x="342571" y="1048175"/>
                  </a:lnTo>
                  <a:lnTo>
                    <a:pt x="377492" y="1020463"/>
                  </a:lnTo>
                  <a:lnTo>
                    <a:pt x="410159" y="990199"/>
                  </a:lnTo>
                  <a:lnTo>
                    <a:pt x="440423" y="957533"/>
                  </a:lnTo>
                  <a:lnTo>
                    <a:pt x="468136" y="922614"/>
                  </a:lnTo>
                  <a:lnTo>
                    <a:pt x="493147" y="885590"/>
                  </a:lnTo>
                  <a:lnTo>
                    <a:pt x="515308" y="846612"/>
                  </a:lnTo>
                  <a:lnTo>
                    <a:pt x="534470" y="805828"/>
                  </a:lnTo>
                  <a:lnTo>
                    <a:pt x="550483" y="763388"/>
                  </a:lnTo>
                  <a:lnTo>
                    <a:pt x="563197" y="719440"/>
                  </a:lnTo>
                  <a:lnTo>
                    <a:pt x="572464" y="674134"/>
                  </a:lnTo>
                  <a:lnTo>
                    <a:pt x="578135" y="627620"/>
                  </a:lnTo>
                  <a:lnTo>
                    <a:pt x="580059" y="580047"/>
                  </a:lnTo>
                  <a:lnTo>
                    <a:pt x="578135" y="532473"/>
                  </a:lnTo>
                  <a:lnTo>
                    <a:pt x="572464" y="485958"/>
                  </a:lnTo>
                  <a:lnTo>
                    <a:pt x="563197" y="440653"/>
                  </a:lnTo>
                  <a:lnTo>
                    <a:pt x="550483" y="396704"/>
                  </a:lnTo>
                  <a:lnTo>
                    <a:pt x="534470" y="354263"/>
                  </a:lnTo>
                  <a:lnTo>
                    <a:pt x="515308" y="313479"/>
                  </a:lnTo>
                  <a:lnTo>
                    <a:pt x="493147" y="274500"/>
                  </a:lnTo>
                  <a:lnTo>
                    <a:pt x="468136" y="237476"/>
                  </a:lnTo>
                  <a:lnTo>
                    <a:pt x="440423" y="202556"/>
                  </a:lnTo>
                  <a:lnTo>
                    <a:pt x="410159" y="169889"/>
                  </a:lnTo>
                  <a:lnTo>
                    <a:pt x="377492" y="139625"/>
                  </a:lnTo>
                  <a:lnTo>
                    <a:pt x="342571" y="111913"/>
                  </a:lnTo>
                  <a:lnTo>
                    <a:pt x="305547" y="86902"/>
                  </a:lnTo>
                  <a:lnTo>
                    <a:pt x="266568" y="64742"/>
                  </a:lnTo>
                  <a:lnTo>
                    <a:pt x="225783" y="45582"/>
                  </a:lnTo>
                  <a:lnTo>
                    <a:pt x="183342" y="29570"/>
                  </a:lnTo>
                  <a:lnTo>
                    <a:pt x="139394" y="16857"/>
                  </a:lnTo>
                  <a:lnTo>
                    <a:pt x="94088" y="7591"/>
                  </a:lnTo>
                  <a:lnTo>
                    <a:pt x="47573" y="1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977" y="2216734"/>
              <a:ext cx="114254" cy="1219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52523" y="984092"/>
              <a:ext cx="580390" cy="1160145"/>
            </a:xfrm>
            <a:custGeom>
              <a:avLst/>
              <a:gdLst/>
              <a:ahLst/>
              <a:cxnLst/>
              <a:rect l="l" t="t" r="r" b="b"/>
              <a:pathLst>
                <a:path w="580389" h="1160145">
                  <a:moveTo>
                    <a:pt x="497230" y="848093"/>
                  </a:moveTo>
                  <a:lnTo>
                    <a:pt x="471232" y="887531"/>
                  </a:lnTo>
                  <a:lnTo>
                    <a:pt x="442199" y="924634"/>
                  </a:lnTo>
                  <a:lnTo>
                    <a:pt x="410307" y="959230"/>
                  </a:lnTo>
                  <a:lnTo>
                    <a:pt x="375729" y="991146"/>
                  </a:lnTo>
                  <a:lnTo>
                    <a:pt x="337080" y="1023420"/>
                  </a:lnTo>
                  <a:lnTo>
                    <a:pt x="295592" y="1052148"/>
                  </a:lnTo>
                  <a:lnTo>
                    <a:pt x="251496" y="1077095"/>
                  </a:lnTo>
                  <a:lnTo>
                    <a:pt x="205024" y="1098029"/>
                  </a:lnTo>
                  <a:lnTo>
                    <a:pt x="156406" y="1114717"/>
                  </a:lnTo>
                  <a:lnTo>
                    <a:pt x="105876" y="1126927"/>
                  </a:lnTo>
                  <a:lnTo>
                    <a:pt x="53663" y="1134425"/>
                  </a:lnTo>
                  <a:lnTo>
                    <a:pt x="0" y="1136980"/>
                  </a:lnTo>
                  <a:lnTo>
                    <a:pt x="0" y="1160094"/>
                  </a:lnTo>
                  <a:lnTo>
                    <a:pt x="49785" y="1157987"/>
                  </a:lnTo>
                  <a:lnTo>
                    <a:pt x="98401" y="1151781"/>
                  </a:lnTo>
                  <a:lnTo>
                    <a:pt x="145678" y="1141648"/>
                  </a:lnTo>
                  <a:lnTo>
                    <a:pt x="191443" y="1127759"/>
                  </a:lnTo>
                  <a:lnTo>
                    <a:pt x="235526" y="1110284"/>
                  </a:lnTo>
                  <a:lnTo>
                    <a:pt x="277754" y="1089397"/>
                  </a:lnTo>
                  <a:lnTo>
                    <a:pt x="317957" y="1065267"/>
                  </a:lnTo>
                  <a:lnTo>
                    <a:pt x="355963" y="1038066"/>
                  </a:lnTo>
                  <a:lnTo>
                    <a:pt x="391601" y="1007966"/>
                  </a:lnTo>
                  <a:lnTo>
                    <a:pt x="424700" y="975138"/>
                  </a:lnTo>
                  <a:lnTo>
                    <a:pt x="455088" y="939753"/>
                  </a:lnTo>
                  <a:lnTo>
                    <a:pt x="482594" y="901983"/>
                  </a:lnTo>
                  <a:lnTo>
                    <a:pt x="507047" y="861999"/>
                  </a:lnTo>
                  <a:lnTo>
                    <a:pt x="502958" y="858037"/>
                  </a:lnTo>
                  <a:lnTo>
                    <a:pt x="499617" y="853325"/>
                  </a:lnTo>
                  <a:lnTo>
                    <a:pt x="497230" y="848093"/>
                  </a:lnTo>
                  <a:close/>
                </a:path>
                <a:path w="580389" h="1160145">
                  <a:moveTo>
                    <a:pt x="579856" y="564629"/>
                  </a:moveTo>
                  <a:lnTo>
                    <a:pt x="575475" y="622435"/>
                  </a:lnTo>
                  <a:lnTo>
                    <a:pt x="565583" y="678529"/>
                  </a:lnTo>
                  <a:lnTo>
                    <a:pt x="550454" y="732632"/>
                  </a:lnTo>
                  <a:lnTo>
                    <a:pt x="530364" y="784466"/>
                  </a:lnTo>
                  <a:lnTo>
                    <a:pt x="533082" y="783958"/>
                  </a:lnTo>
                  <a:lnTo>
                    <a:pt x="535876" y="783691"/>
                  </a:lnTo>
                  <a:lnTo>
                    <a:pt x="543291" y="783691"/>
                  </a:lnTo>
                  <a:lnTo>
                    <a:pt x="559019" y="735396"/>
                  </a:lnTo>
                  <a:lnTo>
                    <a:pt x="570568" y="685103"/>
                  </a:lnTo>
                  <a:lnTo>
                    <a:pt x="577651" y="633249"/>
                  </a:lnTo>
                  <a:lnTo>
                    <a:pt x="580059" y="580047"/>
                  </a:lnTo>
                  <a:lnTo>
                    <a:pt x="579983" y="569760"/>
                  </a:lnTo>
                  <a:lnTo>
                    <a:pt x="579856" y="564629"/>
                  </a:lnTo>
                  <a:close/>
                </a:path>
                <a:path w="580389" h="1160145">
                  <a:moveTo>
                    <a:pt x="543291" y="783691"/>
                  </a:moveTo>
                  <a:lnTo>
                    <a:pt x="540245" y="783691"/>
                  </a:lnTo>
                  <a:lnTo>
                    <a:pt x="541743" y="783767"/>
                  </a:lnTo>
                  <a:lnTo>
                    <a:pt x="543217" y="783920"/>
                  </a:lnTo>
                  <a:lnTo>
                    <a:pt x="543291" y="783691"/>
                  </a:lnTo>
                  <a:close/>
                </a:path>
                <a:path w="580389" h="1160145">
                  <a:moveTo>
                    <a:pt x="0" y="0"/>
                  </a:moveTo>
                  <a:lnTo>
                    <a:pt x="0" y="23113"/>
                  </a:lnTo>
                  <a:lnTo>
                    <a:pt x="50702" y="25392"/>
                  </a:lnTo>
                  <a:lnTo>
                    <a:pt x="100122" y="32089"/>
                  </a:lnTo>
                  <a:lnTo>
                    <a:pt x="148065" y="43009"/>
                  </a:lnTo>
                  <a:lnTo>
                    <a:pt x="194337" y="57956"/>
                  </a:lnTo>
                  <a:lnTo>
                    <a:pt x="238743" y="76733"/>
                  </a:lnTo>
                  <a:lnTo>
                    <a:pt x="281088" y="99145"/>
                  </a:lnTo>
                  <a:lnTo>
                    <a:pt x="321178" y="124996"/>
                  </a:lnTo>
                  <a:lnTo>
                    <a:pt x="358818" y="154091"/>
                  </a:lnTo>
                  <a:lnTo>
                    <a:pt x="393814" y="186232"/>
                  </a:lnTo>
                  <a:lnTo>
                    <a:pt x="424927" y="220012"/>
                  </a:lnTo>
                  <a:lnTo>
                    <a:pt x="453201" y="256268"/>
                  </a:lnTo>
                  <a:lnTo>
                    <a:pt x="478458" y="294825"/>
                  </a:lnTo>
                  <a:lnTo>
                    <a:pt x="500521" y="335507"/>
                  </a:lnTo>
                  <a:lnTo>
                    <a:pt x="519213" y="378138"/>
                  </a:lnTo>
                  <a:lnTo>
                    <a:pt x="534358" y="422542"/>
                  </a:lnTo>
                  <a:lnTo>
                    <a:pt x="545776" y="468542"/>
                  </a:lnTo>
                  <a:lnTo>
                    <a:pt x="553293" y="515963"/>
                  </a:lnTo>
                  <a:lnTo>
                    <a:pt x="556729" y="564629"/>
                  </a:lnTo>
                  <a:lnTo>
                    <a:pt x="556869" y="559511"/>
                  </a:lnTo>
                  <a:lnTo>
                    <a:pt x="554657" y="498522"/>
                  </a:lnTo>
                  <a:lnTo>
                    <a:pt x="547962" y="449101"/>
                  </a:lnTo>
                  <a:lnTo>
                    <a:pt x="537043" y="401158"/>
                  </a:lnTo>
                  <a:lnTo>
                    <a:pt x="522096" y="354886"/>
                  </a:lnTo>
                  <a:lnTo>
                    <a:pt x="503317" y="310480"/>
                  </a:lnTo>
                  <a:lnTo>
                    <a:pt x="480904" y="268135"/>
                  </a:lnTo>
                  <a:lnTo>
                    <a:pt x="455051" y="228045"/>
                  </a:lnTo>
                  <a:lnTo>
                    <a:pt x="425956" y="190405"/>
                  </a:lnTo>
                  <a:lnTo>
                    <a:pt x="393814" y="155409"/>
                  </a:lnTo>
                  <a:lnTo>
                    <a:pt x="336406" y="107461"/>
                  </a:lnTo>
                  <a:lnTo>
                    <a:pt x="294481" y="80206"/>
                  </a:lnTo>
                  <a:lnTo>
                    <a:pt x="250163" y="56570"/>
                  </a:lnTo>
                  <a:lnTo>
                    <a:pt x="203661" y="36763"/>
                  </a:lnTo>
                  <a:lnTo>
                    <a:pt x="155185" y="20993"/>
                  </a:lnTo>
                  <a:lnTo>
                    <a:pt x="104943" y="9469"/>
                  </a:lnTo>
                  <a:lnTo>
                    <a:pt x="53145" y="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52522" y="953274"/>
              <a:ext cx="764540" cy="1160145"/>
            </a:xfrm>
            <a:custGeom>
              <a:avLst/>
              <a:gdLst/>
              <a:ahLst/>
              <a:cxnLst/>
              <a:rect l="l" t="t" r="r" b="b"/>
              <a:pathLst>
                <a:path w="764539" h="1160145">
                  <a:moveTo>
                    <a:pt x="764374" y="992746"/>
                  </a:moveTo>
                  <a:lnTo>
                    <a:pt x="524840" y="826300"/>
                  </a:lnTo>
                  <a:lnTo>
                    <a:pt x="534466" y="805827"/>
                  </a:lnTo>
                  <a:lnTo>
                    <a:pt x="550481" y="763384"/>
                  </a:lnTo>
                  <a:lnTo>
                    <a:pt x="563194" y="719442"/>
                  </a:lnTo>
                  <a:lnTo>
                    <a:pt x="572465" y="674141"/>
                  </a:lnTo>
                  <a:lnTo>
                    <a:pt x="578129" y="627621"/>
                  </a:lnTo>
                  <a:lnTo>
                    <a:pt x="580059" y="580047"/>
                  </a:lnTo>
                  <a:lnTo>
                    <a:pt x="578129" y="532472"/>
                  </a:lnTo>
                  <a:lnTo>
                    <a:pt x="572465" y="485952"/>
                  </a:lnTo>
                  <a:lnTo>
                    <a:pt x="563194" y="440651"/>
                  </a:lnTo>
                  <a:lnTo>
                    <a:pt x="550481" y="396709"/>
                  </a:lnTo>
                  <a:lnTo>
                    <a:pt x="534466" y="354266"/>
                  </a:lnTo>
                  <a:lnTo>
                    <a:pt x="515302" y="313474"/>
                  </a:lnTo>
                  <a:lnTo>
                    <a:pt x="493141" y="274497"/>
                  </a:lnTo>
                  <a:lnTo>
                    <a:pt x="468134" y="237477"/>
                  </a:lnTo>
                  <a:lnTo>
                    <a:pt x="440423" y="202552"/>
                  </a:lnTo>
                  <a:lnTo>
                    <a:pt x="410159" y="169887"/>
                  </a:lnTo>
                  <a:lnTo>
                    <a:pt x="377494" y="139623"/>
                  </a:lnTo>
                  <a:lnTo>
                    <a:pt x="342569" y="111912"/>
                  </a:lnTo>
                  <a:lnTo>
                    <a:pt x="305549" y="86906"/>
                  </a:lnTo>
                  <a:lnTo>
                    <a:pt x="266560" y="64744"/>
                  </a:lnTo>
                  <a:lnTo>
                    <a:pt x="225780" y="45580"/>
                  </a:lnTo>
                  <a:lnTo>
                    <a:pt x="183337" y="29565"/>
                  </a:lnTo>
                  <a:lnTo>
                    <a:pt x="139395" y="16852"/>
                  </a:lnTo>
                  <a:lnTo>
                    <a:pt x="94081" y="7594"/>
                  </a:lnTo>
                  <a:lnTo>
                    <a:pt x="47574" y="1917"/>
                  </a:lnTo>
                  <a:lnTo>
                    <a:pt x="0" y="0"/>
                  </a:lnTo>
                  <a:lnTo>
                    <a:pt x="0" y="23114"/>
                  </a:lnTo>
                  <a:lnTo>
                    <a:pt x="50698" y="25387"/>
                  </a:lnTo>
                  <a:lnTo>
                    <a:pt x="100114" y="32092"/>
                  </a:lnTo>
                  <a:lnTo>
                    <a:pt x="148069" y="43014"/>
                  </a:lnTo>
                  <a:lnTo>
                    <a:pt x="194335" y="57950"/>
                  </a:lnTo>
                  <a:lnTo>
                    <a:pt x="238734" y="76733"/>
                  </a:lnTo>
                  <a:lnTo>
                    <a:pt x="281089" y="99148"/>
                  </a:lnTo>
                  <a:lnTo>
                    <a:pt x="321170" y="124993"/>
                  </a:lnTo>
                  <a:lnTo>
                    <a:pt x="358813" y="154089"/>
                  </a:lnTo>
                  <a:lnTo>
                    <a:pt x="393814" y="186232"/>
                  </a:lnTo>
                  <a:lnTo>
                    <a:pt x="425958" y="221234"/>
                  </a:lnTo>
                  <a:lnTo>
                    <a:pt x="455053" y="258864"/>
                  </a:lnTo>
                  <a:lnTo>
                    <a:pt x="480898" y="298958"/>
                  </a:lnTo>
                  <a:lnTo>
                    <a:pt x="503313" y="341299"/>
                  </a:lnTo>
                  <a:lnTo>
                    <a:pt x="522097" y="385711"/>
                  </a:lnTo>
                  <a:lnTo>
                    <a:pt x="537044" y="431977"/>
                  </a:lnTo>
                  <a:lnTo>
                    <a:pt x="547954" y="479920"/>
                  </a:lnTo>
                  <a:lnTo>
                    <a:pt x="554659" y="529348"/>
                  </a:lnTo>
                  <a:lnTo>
                    <a:pt x="556933" y="580047"/>
                  </a:lnTo>
                  <a:lnTo>
                    <a:pt x="554659" y="630745"/>
                  </a:lnTo>
                  <a:lnTo>
                    <a:pt x="547954" y="680161"/>
                  </a:lnTo>
                  <a:lnTo>
                    <a:pt x="537044" y="728103"/>
                  </a:lnTo>
                  <a:lnTo>
                    <a:pt x="522097" y="774382"/>
                  </a:lnTo>
                  <a:lnTo>
                    <a:pt x="503313" y="818781"/>
                  </a:lnTo>
                  <a:lnTo>
                    <a:pt x="480898" y="861123"/>
                  </a:lnTo>
                  <a:lnTo>
                    <a:pt x="455053" y="901217"/>
                  </a:lnTo>
                  <a:lnTo>
                    <a:pt x="425958" y="938860"/>
                  </a:lnTo>
                  <a:lnTo>
                    <a:pt x="393814" y="973848"/>
                  </a:lnTo>
                  <a:lnTo>
                    <a:pt x="358813" y="1005992"/>
                  </a:lnTo>
                  <a:lnTo>
                    <a:pt x="321170" y="1035088"/>
                  </a:lnTo>
                  <a:lnTo>
                    <a:pt x="281089" y="1060945"/>
                  </a:lnTo>
                  <a:lnTo>
                    <a:pt x="238734" y="1083360"/>
                  </a:lnTo>
                  <a:lnTo>
                    <a:pt x="194335" y="1102131"/>
                  </a:lnTo>
                  <a:lnTo>
                    <a:pt x="148069" y="1117079"/>
                  </a:lnTo>
                  <a:lnTo>
                    <a:pt x="100114" y="1128001"/>
                  </a:lnTo>
                  <a:lnTo>
                    <a:pt x="50698" y="1134706"/>
                  </a:lnTo>
                  <a:lnTo>
                    <a:pt x="0" y="1136980"/>
                  </a:lnTo>
                  <a:lnTo>
                    <a:pt x="0" y="1160094"/>
                  </a:lnTo>
                  <a:lnTo>
                    <a:pt x="47574" y="1158176"/>
                  </a:lnTo>
                  <a:lnTo>
                    <a:pt x="94081" y="1152499"/>
                  </a:lnTo>
                  <a:lnTo>
                    <a:pt x="139395" y="1143241"/>
                  </a:lnTo>
                  <a:lnTo>
                    <a:pt x="183337" y="1130528"/>
                  </a:lnTo>
                  <a:lnTo>
                    <a:pt x="225780" y="1114513"/>
                  </a:lnTo>
                  <a:lnTo>
                    <a:pt x="266560" y="1095349"/>
                  </a:lnTo>
                  <a:lnTo>
                    <a:pt x="305549" y="1073188"/>
                  </a:lnTo>
                  <a:lnTo>
                    <a:pt x="342569" y="1048181"/>
                  </a:lnTo>
                  <a:lnTo>
                    <a:pt x="377494" y="1020470"/>
                  </a:lnTo>
                  <a:lnTo>
                    <a:pt x="410159" y="990206"/>
                  </a:lnTo>
                  <a:lnTo>
                    <a:pt x="440423" y="957541"/>
                  </a:lnTo>
                  <a:lnTo>
                    <a:pt x="468134" y="922616"/>
                  </a:lnTo>
                  <a:lnTo>
                    <a:pt x="493141" y="885596"/>
                  </a:lnTo>
                  <a:lnTo>
                    <a:pt x="515302" y="846620"/>
                  </a:lnTo>
                  <a:lnTo>
                    <a:pt x="518198" y="840460"/>
                  </a:lnTo>
                  <a:lnTo>
                    <a:pt x="755573" y="1005408"/>
                  </a:lnTo>
                  <a:lnTo>
                    <a:pt x="764374" y="9927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2574" y="1736965"/>
              <a:ext cx="114247" cy="12194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63739" y="2565936"/>
              <a:ext cx="253365" cy="182880"/>
            </a:xfrm>
            <a:custGeom>
              <a:avLst/>
              <a:gdLst/>
              <a:ahLst/>
              <a:cxnLst/>
              <a:rect l="l" t="t" r="r" b="b"/>
              <a:pathLst>
                <a:path w="253364" h="182880">
                  <a:moveTo>
                    <a:pt x="244373" y="0"/>
                  </a:moveTo>
                  <a:lnTo>
                    <a:pt x="0" y="169824"/>
                  </a:lnTo>
                  <a:lnTo>
                    <a:pt x="8788" y="182473"/>
                  </a:lnTo>
                  <a:lnTo>
                    <a:pt x="253174" y="12661"/>
                  </a:lnTo>
                  <a:lnTo>
                    <a:pt x="2443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2574" y="2696528"/>
              <a:ext cx="114240" cy="12194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9902" y="1596887"/>
              <a:ext cx="1330731" cy="133059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234846" y="2001508"/>
            <a:ext cx="955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sz="1500" spc="-145" dirty="0">
                <a:solidFill>
                  <a:srgbClr val="FFFFFF"/>
                </a:solidFill>
                <a:latin typeface="Tahoma"/>
                <a:cs typeface="Tahoma"/>
              </a:rPr>
              <a:t>Etkil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1500" spc="-160" dirty="0">
                <a:solidFill>
                  <a:srgbClr val="FFFFFF"/>
                </a:solidFill>
                <a:latin typeface="Tahoma"/>
                <a:cs typeface="Tahoma"/>
              </a:rPr>
              <a:t> BEP’in  </a:t>
            </a:r>
            <a:r>
              <a:rPr sz="1500" spc="-195" dirty="0">
                <a:solidFill>
                  <a:srgbClr val="FFFFFF"/>
                </a:solidFill>
                <a:latin typeface="Tahoma"/>
                <a:cs typeface="Tahoma"/>
              </a:rPr>
              <a:t>anahtar</a:t>
            </a:r>
            <a:r>
              <a:rPr sz="15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4" dirty="0">
                <a:solidFill>
                  <a:srgbClr val="FFFFFF"/>
                </a:solidFill>
                <a:latin typeface="Tahoma"/>
                <a:cs typeface="Tahoma"/>
              </a:rPr>
              <a:t>ögele</a:t>
            </a:r>
            <a:r>
              <a:rPr sz="1500" spc="-1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9872" y="1256272"/>
            <a:ext cx="545465" cy="4514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31115">
              <a:lnSpc>
                <a:spcPts val="1550"/>
              </a:lnSpc>
              <a:spcBef>
                <a:spcPts val="360"/>
              </a:spcBef>
            </a:pPr>
            <a:r>
              <a:rPr sz="1500" spc="-215" dirty="0">
                <a:solidFill>
                  <a:srgbClr val="231F20"/>
                </a:solidFill>
                <a:latin typeface="Tahoma"/>
                <a:cs typeface="Tahoma"/>
              </a:rPr>
              <a:t>Öğrenci </a:t>
            </a:r>
            <a:r>
              <a:rPr sz="1500" spc="-4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240" dirty="0">
                <a:solidFill>
                  <a:srgbClr val="231F20"/>
                </a:solidFill>
                <a:latin typeface="Tahoma"/>
                <a:cs typeface="Tahoma"/>
              </a:rPr>
              <a:t>mer</a:t>
            </a:r>
            <a:r>
              <a:rPr sz="1500" spc="-190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500" spc="-125" dirty="0">
                <a:solidFill>
                  <a:srgbClr val="231F20"/>
                </a:solidFill>
                <a:latin typeface="Tahoma"/>
                <a:cs typeface="Tahoma"/>
              </a:rPr>
              <a:t>ezli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1253" y="2122095"/>
            <a:ext cx="498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5" dirty="0">
                <a:solidFill>
                  <a:srgbClr val="231F20"/>
                </a:solidFill>
                <a:latin typeface="Tahoma"/>
                <a:cs typeface="Tahoma"/>
              </a:rPr>
              <a:t>Bir</a:t>
            </a:r>
            <a:r>
              <a:rPr sz="1500" spc="-25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500" spc="-19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1500" spc="-170" dirty="0">
                <a:solidFill>
                  <a:srgbClr val="231F20"/>
                </a:solidFill>
                <a:latin typeface="Tahoma"/>
                <a:cs typeface="Tahoma"/>
              </a:rPr>
              <a:t>sel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67106" y="2872664"/>
            <a:ext cx="548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10" dirty="0">
                <a:solidFill>
                  <a:srgbClr val="231F20"/>
                </a:solidFill>
                <a:latin typeface="Tahoma"/>
                <a:cs typeface="Tahoma"/>
              </a:rPr>
              <a:t>Bütüncül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16542" y="2872664"/>
            <a:ext cx="5886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65" dirty="0">
                <a:solidFill>
                  <a:srgbClr val="231F20"/>
                </a:solidFill>
                <a:latin typeface="Tahoma"/>
                <a:cs typeface="Tahoma"/>
              </a:rPr>
              <a:t>K</a:t>
            </a:r>
            <a:r>
              <a:rPr sz="1500" spc="-215" dirty="0">
                <a:solidFill>
                  <a:srgbClr val="231F20"/>
                </a:solidFill>
                <a:latin typeface="Tahoma"/>
                <a:cs typeface="Tahoma"/>
              </a:rPr>
              <a:t>apsa</a:t>
            </a:r>
            <a:r>
              <a:rPr sz="1500" spc="-140" dirty="0">
                <a:solidFill>
                  <a:srgbClr val="231F20"/>
                </a:solidFill>
                <a:latin typeface="Tahoma"/>
                <a:cs typeface="Tahoma"/>
              </a:rPr>
              <a:t>yıcı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78823" y="1400290"/>
            <a:ext cx="6261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500" spc="-17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500" spc="-114" dirty="0">
                <a:solidFill>
                  <a:srgbClr val="231F20"/>
                </a:solidFill>
                <a:latin typeface="Tahoma"/>
                <a:cs typeface="Tahoma"/>
              </a:rPr>
              <a:t>işilebilir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9050" y="2025701"/>
            <a:ext cx="732155" cy="4514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38100">
              <a:lnSpc>
                <a:spcPts val="1550"/>
              </a:lnSpc>
              <a:spcBef>
                <a:spcPts val="360"/>
              </a:spcBef>
            </a:pPr>
            <a:r>
              <a:rPr sz="1500" spc="-150" dirty="0">
                <a:solidFill>
                  <a:srgbClr val="231F20"/>
                </a:solidFill>
                <a:latin typeface="Tahoma"/>
                <a:cs typeface="Tahoma"/>
              </a:rPr>
              <a:t>İşbirliğiyle </a:t>
            </a:r>
            <a:r>
              <a:rPr sz="1500" spc="-4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55" dirty="0">
                <a:solidFill>
                  <a:srgbClr val="231F20"/>
                </a:solidFill>
                <a:latin typeface="Tahoma"/>
                <a:cs typeface="Tahoma"/>
              </a:rPr>
              <a:t>hazır</a:t>
            </a:r>
            <a:r>
              <a:rPr sz="1500" spc="-190" dirty="0">
                <a:solidFill>
                  <a:srgbClr val="231F20"/>
                </a:solidFill>
                <a:latin typeface="Tahoma"/>
                <a:cs typeface="Tahoma"/>
              </a:rPr>
              <a:t>lanmış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11434" y="3700096"/>
            <a:ext cx="1865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Ųekil 3. </a:t>
            </a:r>
            <a:r>
              <a:rPr sz="1200" spc="-100" dirty="0">
                <a:solidFill>
                  <a:srgbClr val="5B879E"/>
                </a:solidFill>
                <a:latin typeface="Calibri"/>
                <a:cs typeface="Calibri"/>
              </a:rPr>
              <a:t>Etkili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25" dirty="0">
                <a:solidFill>
                  <a:srgbClr val="5B879E"/>
                </a:solidFill>
                <a:latin typeface="Calibri"/>
                <a:cs typeface="Calibri"/>
              </a:rPr>
              <a:t>bir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20" dirty="0">
                <a:solidFill>
                  <a:srgbClr val="5B879E"/>
                </a:solidFill>
                <a:latin typeface="Calibri"/>
                <a:cs typeface="Calibri"/>
              </a:rPr>
              <a:t>BEP’in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55" dirty="0">
                <a:solidFill>
                  <a:srgbClr val="5B879E"/>
                </a:solidFill>
                <a:latin typeface="Calibri"/>
                <a:cs typeface="Calibri"/>
              </a:rPr>
              <a:t>anahtar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35" dirty="0">
                <a:solidFill>
                  <a:srgbClr val="5B879E"/>
                </a:solidFill>
                <a:latin typeface="Calibri"/>
                <a:cs typeface="Calibri"/>
              </a:rPr>
              <a:t>ögeleri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8001" y="4667034"/>
            <a:ext cx="5812155" cy="1537970"/>
          </a:xfrm>
          <a:custGeom>
            <a:avLst/>
            <a:gdLst/>
            <a:ahLst/>
            <a:cxnLst/>
            <a:rect l="l" t="t" r="r" b="b"/>
            <a:pathLst>
              <a:path w="5812155" h="1537970">
                <a:moveTo>
                  <a:pt x="5811913" y="0"/>
                </a:moveTo>
                <a:lnTo>
                  <a:pt x="0" y="0"/>
                </a:lnTo>
                <a:lnTo>
                  <a:pt x="0" y="1537436"/>
                </a:lnTo>
                <a:lnTo>
                  <a:pt x="5811913" y="1537436"/>
                </a:lnTo>
                <a:lnTo>
                  <a:pt x="5811913" y="0"/>
                </a:lnTo>
                <a:close/>
              </a:path>
            </a:pathLst>
          </a:custGeom>
          <a:solidFill>
            <a:srgbClr val="C4C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8004" y="4703457"/>
            <a:ext cx="5614035" cy="13722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950"/>
              </a:spcBef>
            </a:pPr>
            <a:r>
              <a:rPr sz="1500" b="1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tkili</a:t>
            </a:r>
            <a:r>
              <a:rPr sz="15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5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2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5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60" dirty="0">
                <a:solidFill>
                  <a:srgbClr val="231F20"/>
                </a:solidFill>
                <a:latin typeface="Arial"/>
                <a:cs typeface="Arial"/>
              </a:rPr>
              <a:t>için;</a:t>
            </a:r>
            <a:endParaRPr sz="15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850"/>
              </a:spcBef>
            </a:pPr>
            <a:r>
              <a:rPr sz="1500" spc="215" dirty="0">
                <a:solidFill>
                  <a:srgbClr val="231F20"/>
                </a:solidFill>
                <a:latin typeface="Times New Roman"/>
                <a:cs typeface="Times New Roman"/>
              </a:rPr>
              <a:t>•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Öğrenciyi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aileyi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sürece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imes New Roman"/>
                <a:cs typeface="Times New Roman"/>
              </a:rPr>
              <a:t>aktif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şekilde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dâhil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edin.</a:t>
            </a:r>
            <a:endParaRPr sz="15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850"/>
              </a:spcBef>
            </a:pPr>
            <a:r>
              <a:rPr sz="1500" spc="215" dirty="0">
                <a:solidFill>
                  <a:srgbClr val="231F20"/>
                </a:solidFill>
                <a:latin typeface="Times New Roman"/>
                <a:cs typeface="Times New Roman"/>
              </a:rPr>
              <a:t>•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imes New Roman"/>
                <a:cs typeface="Times New Roman"/>
              </a:rPr>
              <a:t>Açık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anlaşılır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dil</a:t>
            </a:r>
            <a:r>
              <a:rPr sz="15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kullanın.</a:t>
            </a:r>
            <a:endParaRPr sz="15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850"/>
              </a:spcBef>
            </a:pPr>
            <a:r>
              <a:rPr sz="1500" spc="215" dirty="0">
                <a:solidFill>
                  <a:srgbClr val="231F20"/>
                </a:solidFill>
                <a:latin typeface="Times New Roman"/>
                <a:cs typeface="Times New Roman"/>
              </a:rPr>
              <a:t>•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imes New Roman"/>
                <a:cs typeface="Times New Roman"/>
              </a:rPr>
              <a:t>Kısa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90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ö</a:t>
            </a:r>
            <a:r>
              <a:rPr sz="1500" spc="-30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ifadeleri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500" spc="5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cih</a:t>
            </a:r>
            <a:r>
              <a:rPr sz="15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edin.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05304" y="4369441"/>
            <a:ext cx="5639435" cy="2147570"/>
            <a:chOff x="905304" y="4369441"/>
            <a:chExt cx="5639435" cy="2147570"/>
          </a:xfrm>
        </p:grpSpPr>
        <p:sp>
          <p:nvSpPr>
            <p:cNvPr id="41" name="object 41"/>
            <p:cNvSpPr/>
            <p:nvPr/>
          </p:nvSpPr>
          <p:spPr>
            <a:xfrm>
              <a:off x="911654" y="4472134"/>
              <a:ext cx="4995545" cy="1936750"/>
            </a:xfrm>
            <a:custGeom>
              <a:avLst/>
              <a:gdLst/>
              <a:ahLst/>
              <a:cxnLst/>
              <a:rect l="l" t="t" r="r" b="b"/>
              <a:pathLst>
                <a:path w="4995545" h="1936750">
                  <a:moveTo>
                    <a:pt x="223659" y="0"/>
                  </a:moveTo>
                  <a:lnTo>
                    <a:pt x="0" y="0"/>
                  </a:lnTo>
                  <a:lnTo>
                    <a:pt x="0" y="1936597"/>
                  </a:lnTo>
                  <a:lnTo>
                    <a:pt x="4995087" y="1936597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13954" y="4369447"/>
              <a:ext cx="5074285" cy="2147570"/>
            </a:xfrm>
            <a:custGeom>
              <a:avLst/>
              <a:gdLst/>
              <a:ahLst/>
              <a:cxnLst/>
              <a:rect l="l" t="t" r="r" b="b"/>
              <a:pathLst>
                <a:path w="5074285" h="2147570">
                  <a:moveTo>
                    <a:pt x="145808" y="191973"/>
                  </a:moveTo>
                  <a:lnTo>
                    <a:pt x="128879" y="149453"/>
                  </a:lnTo>
                  <a:lnTo>
                    <a:pt x="90017" y="131572"/>
                  </a:lnTo>
                  <a:lnTo>
                    <a:pt x="81000" y="132130"/>
                  </a:lnTo>
                  <a:lnTo>
                    <a:pt x="72809" y="133781"/>
                  </a:lnTo>
                  <a:lnTo>
                    <a:pt x="65430" y="136550"/>
                  </a:lnTo>
                  <a:lnTo>
                    <a:pt x="58864" y="140423"/>
                  </a:lnTo>
                  <a:lnTo>
                    <a:pt x="56286" y="142214"/>
                  </a:lnTo>
                  <a:lnTo>
                    <a:pt x="54368" y="143116"/>
                  </a:lnTo>
                  <a:lnTo>
                    <a:pt x="51803" y="143116"/>
                  </a:lnTo>
                  <a:lnTo>
                    <a:pt x="50647" y="142341"/>
                  </a:lnTo>
                  <a:lnTo>
                    <a:pt x="48082" y="138493"/>
                  </a:lnTo>
                  <a:lnTo>
                    <a:pt x="47320" y="134912"/>
                  </a:lnTo>
                  <a:lnTo>
                    <a:pt x="47320" y="130035"/>
                  </a:lnTo>
                  <a:lnTo>
                    <a:pt x="60083" y="80657"/>
                  </a:lnTo>
                  <a:lnTo>
                    <a:pt x="97040" y="37655"/>
                  </a:lnTo>
                  <a:lnTo>
                    <a:pt x="132727" y="18846"/>
                  </a:lnTo>
                  <a:lnTo>
                    <a:pt x="132727" y="0"/>
                  </a:lnTo>
                  <a:lnTo>
                    <a:pt x="73088" y="29044"/>
                  </a:lnTo>
                  <a:lnTo>
                    <a:pt x="31927" y="66167"/>
                  </a:lnTo>
                  <a:lnTo>
                    <a:pt x="7975" y="110032"/>
                  </a:lnTo>
                  <a:lnTo>
                    <a:pt x="0" y="159270"/>
                  </a:lnTo>
                  <a:lnTo>
                    <a:pt x="1460" y="180454"/>
                  </a:lnTo>
                  <a:lnTo>
                    <a:pt x="23469" y="230441"/>
                  </a:lnTo>
                  <a:lnTo>
                    <a:pt x="63639" y="255320"/>
                  </a:lnTo>
                  <a:lnTo>
                    <a:pt x="79248" y="256984"/>
                  </a:lnTo>
                  <a:lnTo>
                    <a:pt x="92583" y="255752"/>
                  </a:lnTo>
                  <a:lnTo>
                    <a:pt x="126377" y="237363"/>
                  </a:lnTo>
                  <a:lnTo>
                    <a:pt x="144589" y="204470"/>
                  </a:lnTo>
                  <a:lnTo>
                    <a:pt x="145808" y="191973"/>
                  </a:lnTo>
                  <a:close/>
                </a:path>
                <a:path w="5074285" h="2147570">
                  <a:moveTo>
                    <a:pt x="330860" y="191973"/>
                  </a:moveTo>
                  <a:lnTo>
                    <a:pt x="313931" y="149453"/>
                  </a:lnTo>
                  <a:lnTo>
                    <a:pt x="275069" y="131572"/>
                  </a:lnTo>
                  <a:lnTo>
                    <a:pt x="266052" y="132130"/>
                  </a:lnTo>
                  <a:lnTo>
                    <a:pt x="257860" y="133781"/>
                  </a:lnTo>
                  <a:lnTo>
                    <a:pt x="250482" y="136550"/>
                  </a:lnTo>
                  <a:lnTo>
                    <a:pt x="243916" y="140423"/>
                  </a:lnTo>
                  <a:lnTo>
                    <a:pt x="241338" y="142214"/>
                  </a:lnTo>
                  <a:lnTo>
                    <a:pt x="239420" y="143116"/>
                  </a:lnTo>
                  <a:lnTo>
                    <a:pt x="236855" y="143116"/>
                  </a:lnTo>
                  <a:lnTo>
                    <a:pt x="235699" y="142341"/>
                  </a:lnTo>
                  <a:lnTo>
                    <a:pt x="233133" y="138493"/>
                  </a:lnTo>
                  <a:lnTo>
                    <a:pt x="232371" y="134912"/>
                  </a:lnTo>
                  <a:lnTo>
                    <a:pt x="232371" y="130035"/>
                  </a:lnTo>
                  <a:lnTo>
                    <a:pt x="245135" y="80657"/>
                  </a:lnTo>
                  <a:lnTo>
                    <a:pt x="282092" y="37655"/>
                  </a:lnTo>
                  <a:lnTo>
                    <a:pt x="317779" y="18846"/>
                  </a:lnTo>
                  <a:lnTo>
                    <a:pt x="317779" y="0"/>
                  </a:lnTo>
                  <a:lnTo>
                    <a:pt x="258140" y="29044"/>
                  </a:lnTo>
                  <a:lnTo>
                    <a:pt x="216979" y="66167"/>
                  </a:lnTo>
                  <a:lnTo>
                    <a:pt x="193027" y="110032"/>
                  </a:lnTo>
                  <a:lnTo>
                    <a:pt x="185051" y="159270"/>
                  </a:lnTo>
                  <a:lnTo>
                    <a:pt x="186512" y="180454"/>
                  </a:lnTo>
                  <a:lnTo>
                    <a:pt x="208521" y="230441"/>
                  </a:lnTo>
                  <a:lnTo>
                    <a:pt x="248691" y="255320"/>
                  </a:lnTo>
                  <a:lnTo>
                    <a:pt x="264299" y="256984"/>
                  </a:lnTo>
                  <a:lnTo>
                    <a:pt x="277634" y="255752"/>
                  </a:lnTo>
                  <a:lnTo>
                    <a:pt x="311429" y="237363"/>
                  </a:lnTo>
                  <a:lnTo>
                    <a:pt x="329641" y="204470"/>
                  </a:lnTo>
                  <a:lnTo>
                    <a:pt x="330860" y="191973"/>
                  </a:lnTo>
                  <a:close/>
                </a:path>
                <a:path w="5074285" h="2147570">
                  <a:moveTo>
                    <a:pt x="4888801" y="1987334"/>
                  </a:moveTo>
                  <a:lnTo>
                    <a:pt x="4882883" y="1947278"/>
                  </a:lnTo>
                  <a:lnTo>
                    <a:pt x="4852797" y="1904822"/>
                  </a:lnTo>
                  <a:lnTo>
                    <a:pt x="4809553" y="1890001"/>
                  </a:lnTo>
                  <a:lnTo>
                    <a:pt x="4796066" y="1891207"/>
                  </a:lnTo>
                  <a:lnTo>
                    <a:pt x="4762233" y="1909432"/>
                  </a:lnTo>
                  <a:lnTo>
                    <a:pt x="4742993" y="1955012"/>
                  </a:lnTo>
                  <a:lnTo>
                    <a:pt x="4744034" y="1966899"/>
                  </a:lnTo>
                  <a:lnTo>
                    <a:pt x="4768443" y="2005355"/>
                  </a:lnTo>
                  <a:lnTo>
                    <a:pt x="4798784" y="2015413"/>
                  </a:lnTo>
                  <a:lnTo>
                    <a:pt x="4807623" y="2014855"/>
                  </a:lnTo>
                  <a:lnTo>
                    <a:pt x="4815700" y="2013204"/>
                  </a:lnTo>
                  <a:lnTo>
                    <a:pt x="4823015" y="2010448"/>
                  </a:lnTo>
                  <a:lnTo>
                    <a:pt x="4829556" y="2006574"/>
                  </a:lnTo>
                  <a:lnTo>
                    <a:pt x="4832375" y="2004517"/>
                  </a:lnTo>
                  <a:lnTo>
                    <a:pt x="4834433" y="2003488"/>
                  </a:lnTo>
                  <a:lnTo>
                    <a:pt x="4836998" y="2003488"/>
                  </a:lnTo>
                  <a:lnTo>
                    <a:pt x="4838027" y="2004263"/>
                  </a:lnTo>
                  <a:lnTo>
                    <a:pt x="4838789" y="2005799"/>
                  </a:lnTo>
                  <a:lnTo>
                    <a:pt x="4840325" y="2008111"/>
                  </a:lnTo>
                  <a:lnTo>
                    <a:pt x="4841100" y="2011705"/>
                  </a:lnTo>
                  <a:lnTo>
                    <a:pt x="4841100" y="2016569"/>
                  </a:lnTo>
                  <a:lnTo>
                    <a:pt x="4828324" y="2065947"/>
                  </a:lnTo>
                  <a:lnTo>
                    <a:pt x="4791468" y="2108949"/>
                  </a:lnTo>
                  <a:lnTo>
                    <a:pt x="4756074" y="2127758"/>
                  </a:lnTo>
                  <a:lnTo>
                    <a:pt x="4756074" y="2146998"/>
                  </a:lnTo>
                  <a:lnTo>
                    <a:pt x="4815700" y="2117661"/>
                  </a:lnTo>
                  <a:lnTo>
                    <a:pt x="4856873" y="2080437"/>
                  </a:lnTo>
                  <a:lnTo>
                    <a:pt x="4880813" y="2036572"/>
                  </a:lnTo>
                  <a:lnTo>
                    <a:pt x="4887519" y="2003488"/>
                  </a:lnTo>
                  <a:lnTo>
                    <a:pt x="4888801" y="1987334"/>
                  </a:lnTo>
                  <a:close/>
                </a:path>
                <a:path w="5074285" h="2147570">
                  <a:moveTo>
                    <a:pt x="5073853" y="1987334"/>
                  </a:moveTo>
                  <a:lnTo>
                    <a:pt x="5067935" y="1947278"/>
                  </a:lnTo>
                  <a:lnTo>
                    <a:pt x="5037848" y="1904822"/>
                  </a:lnTo>
                  <a:lnTo>
                    <a:pt x="4994605" y="1890001"/>
                  </a:lnTo>
                  <a:lnTo>
                    <a:pt x="4981105" y="1891207"/>
                  </a:lnTo>
                  <a:lnTo>
                    <a:pt x="4947285" y="1909432"/>
                  </a:lnTo>
                  <a:lnTo>
                    <a:pt x="4928044" y="1955012"/>
                  </a:lnTo>
                  <a:lnTo>
                    <a:pt x="4929086" y="1966899"/>
                  </a:lnTo>
                  <a:lnTo>
                    <a:pt x="4953495" y="2005355"/>
                  </a:lnTo>
                  <a:lnTo>
                    <a:pt x="4983835" y="2015413"/>
                  </a:lnTo>
                  <a:lnTo>
                    <a:pt x="4992675" y="2014855"/>
                  </a:lnTo>
                  <a:lnTo>
                    <a:pt x="5000752" y="2013204"/>
                  </a:lnTo>
                  <a:lnTo>
                    <a:pt x="5008067" y="2010448"/>
                  </a:lnTo>
                  <a:lnTo>
                    <a:pt x="5014607" y="2006574"/>
                  </a:lnTo>
                  <a:lnTo>
                    <a:pt x="5017427" y="2004517"/>
                  </a:lnTo>
                  <a:lnTo>
                    <a:pt x="5019472" y="2003488"/>
                  </a:lnTo>
                  <a:lnTo>
                    <a:pt x="5022050" y="2003488"/>
                  </a:lnTo>
                  <a:lnTo>
                    <a:pt x="5023078" y="2004263"/>
                  </a:lnTo>
                  <a:lnTo>
                    <a:pt x="5023840" y="2005799"/>
                  </a:lnTo>
                  <a:lnTo>
                    <a:pt x="5025377" y="2008111"/>
                  </a:lnTo>
                  <a:lnTo>
                    <a:pt x="5026152" y="2011705"/>
                  </a:lnTo>
                  <a:lnTo>
                    <a:pt x="5026152" y="2016569"/>
                  </a:lnTo>
                  <a:lnTo>
                    <a:pt x="5013376" y="2065947"/>
                  </a:lnTo>
                  <a:lnTo>
                    <a:pt x="4976520" y="2108949"/>
                  </a:lnTo>
                  <a:lnTo>
                    <a:pt x="4941125" y="2127758"/>
                  </a:lnTo>
                  <a:lnTo>
                    <a:pt x="4941125" y="2146998"/>
                  </a:lnTo>
                  <a:lnTo>
                    <a:pt x="5000752" y="2117661"/>
                  </a:lnTo>
                  <a:lnTo>
                    <a:pt x="5041925" y="2080437"/>
                  </a:lnTo>
                  <a:lnTo>
                    <a:pt x="5065865" y="2036572"/>
                  </a:lnTo>
                  <a:lnTo>
                    <a:pt x="5072570" y="2003488"/>
                  </a:lnTo>
                  <a:lnTo>
                    <a:pt x="5073853" y="19873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6012" y="4472138"/>
              <a:ext cx="4912360" cy="1936750"/>
            </a:xfrm>
            <a:custGeom>
              <a:avLst/>
              <a:gdLst/>
              <a:ahLst/>
              <a:cxnLst/>
              <a:rect l="l" t="t" r="r" b="b"/>
              <a:pathLst>
                <a:path w="4912359" h="1936750">
                  <a:moveTo>
                    <a:pt x="4711166" y="1936597"/>
                  </a:moveTo>
                  <a:lnTo>
                    <a:pt x="4912245" y="1936597"/>
                  </a:lnTo>
                  <a:lnTo>
                    <a:pt x="491224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5299" y="7171926"/>
            <a:ext cx="19792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229" dirty="0">
                <a:solidFill>
                  <a:srgbClr val="C6B261"/>
                </a:solidFill>
                <a:latin typeface="Calibri"/>
                <a:cs typeface="Calibri"/>
              </a:rPr>
              <a:t>Etkili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Bir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45" dirty="0">
                <a:solidFill>
                  <a:srgbClr val="C6B261"/>
                </a:solidFill>
                <a:latin typeface="Calibri"/>
                <a:cs typeface="Calibri"/>
              </a:rPr>
              <a:t>Süreci </a:t>
            </a:r>
            <a:r>
              <a:rPr sz="2600" i="1" spc="-14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65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65" dirty="0">
                <a:solidFill>
                  <a:srgbClr val="C6B261"/>
                </a:solidFill>
                <a:latin typeface="Calibri"/>
                <a:cs typeface="Calibri"/>
              </a:rPr>
              <a:t>önetilir?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5299" y="8157420"/>
            <a:ext cx="585787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süreci,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hazırlanması,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planlanması,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uygulanması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izlen-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mesi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aşamalarından oluşur.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etkili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yürütülmesi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dört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aşamanın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dikkatli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takip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edilmesine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bağlıdır.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4’te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gösterildiği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gibi,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ilk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yan-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ları,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ilgi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ihtiyaçları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hakkında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edindikten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sonra,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öğrenciyi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merkeze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alarak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öğrenciye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özgü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amaç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planlaması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Daha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sonra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yanları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ihtiyaçları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dikkate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alınarak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Sonraki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aşamada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ise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düzenli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aralıklarla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değerlendirile-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rek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düzeyde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ulaştığı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53599" y="7941702"/>
            <a:ext cx="4358005" cy="0"/>
          </a:xfrm>
          <a:custGeom>
            <a:avLst/>
            <a:gdLst/>
            <a:ahLst/>
            <a:cxnLst/>
            <a:rect l="l" t="t" r="r" b="b"/>
            <a:pathLst>
              <a:path w="4358005">
                <a:moveTo>
                  <a:pt x="0" y="0"/>
                </a:moveTo>
                <a:lnTo>
                  <a:pt x="4357700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5" dirty="0">
                <a:solidFill>
                  <a:srgbClr val="5B879E"/>
                </a:solidFill>
                <a:latin typeface="Tahoma"/>
                <a:cs typeface="Tahoma"/>
              </a:rPr>
              <a:t>16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2271" y="901989"/>
            <a:ext cx="3587750" cy="3604895"/>
            <a:chOff x="2022271" y="901989"/>
            <a:chExt cx="3587750" cy="3604895"/>
          </a:xfrm>
        </p:grpSpPr>
        <p:sp>
          <p:nvSpPr>
            <p:cNvPr id="7" name="object 7"/>
            <p:cNvSpPr/>
            <p:nvPr/>
          </p:nvSpPr>
          <p:spPr>
            <a:xfrm>
              <a:off x="2022271" y="901990"/>
              <a:ext cx="1680845" cy="2207895"/>
            </a:xfrm>
            <a:custGeom>
              <a:avLst/>
              <a:gdLst/>
              <a:ahLst/>
              <a:cxnLst/>
              <a:rect l="l" t="t" r="r" b="b"/>
              <a:pathLst>
                <a:path w="1680845" h="2207895">
                  <a:moveTo>
                    <a:pt x="1472057" y="0"/>
                  </a:moveTo>
                  <a:lnTo>
                    <a:pt x="208457" y="0"/>
                  </a:lnTo>
                  <a:lnTo>
                    <a:pt x="160661" y="5505"/>
                  </a:lnTo>
                  <a:lnTo>
                    <a:pt x="116784" y="21188"/>
                  </a:lnTo>
                  <a:lnTo>
                    <a:pt x="78079" y="45797"/>
                  </a:lnTo>
                  <a:lnTo>
                    <a:pt x="45796" y="78081"/>
                  </a:lnTo>
                  <a:lnTo>
                    <a:pt x="21188" y="116789"/>
                  </a:lnTo>
                  <a:lnTo>
                    <a:pt x="5505" y="160669"/>
                  </a:lnTo>
                  <a:lnTo>
                    <a:pt x="0" y="208470"/>
                  </a:lnTo>
                  <a:lnTo>
                    <a:pt x="0" y="1472056"/>
                  </a:lnTo>
                  <a:lnTo>
                    <a:pt x="5505" y="1519858"/>
                  </a:lnTo>
                  <a:lnTo>
                    <a:pt x="21188" y="1563738"/>
                  </a:lnTo>
                  <a:lnTo>
                    <a:pt x="45796" y="1602445"/>
                  </a:lnTo>
                  <a:lnTo>
                    <a:pt x="78079" y="1634729"/>
                  </a:lnTo>
                  <a:lnTo>
                    <a:pt x="116784" y="1659338"/>
                  </a:lnTo>
                  <a:lnTo>
                    <a:pt x="160661" y="1675021"/>
                  </a:lnTo>
                  <a:lnTo>
                    <a:pt x="208457" y="1680527"/>
                  </a:lnTo>
                  <a:lnTo>
                    <a:pt x="245360" y="1685418"/>
                  </a:lnTo>
                  <a:lnTo>
                    <a:pt x="279120" y="1699390"/>
                  </a:lnTo>
                  <a:lnTo>
                    <a:pt x="308451" y="1721386"/>
                  </a:lnTo>
                  <a:lnTo>
                    <a:pt x="332003" y="1750352"/>
                  </a:lnTo>
                  <a:lnTo>
                    <a:pt x="336148" y="1756547"/>
                  </a:lnTo>
                  <a:lnTo>
                    <a:pt x="340656" y="1762531"/>
                  </a:lnTo>
                  <a:lnTo>
                    <a:pt x="742061" y="2165146"/>
                  </a:lnTo>
                  <a:lnTo>
                    <a:pt x="781465" y="2193866"/>
                  </a:lnTo>
                  <a:lnTo>
                    <a:pt x="827976" y="2207374"/>
                  </a:lnTo>
                  <a:lnTo>
                    <a:pt x="857729" y="2206805"/>
                  </a:lnTo>
                  <a:lnTo>
                    <a:pt x="912012" y="2187143"/>
                  </a:lnTo>
                  <a:lnTo>
                    <a:pt x="1329842" y="1773796"/>
                  </a:lnTo>
                  <a:lnTo>
                    <a:pt x="1348016" y="1751202"/>
                  </a:lnTo>
                  <a:lnTo>
                    <a:pt x="1371796" y="1722045"/>
                  </a:lnTo>
                  <a:lnTo>
                    <a:pt x="1401211" y="1699763"/>
                  </a:lnTo>
                  <a:lnTo>
                    <a:pt x="1435039" y="1685532"/>
                  </a:lnTo>
                  <a:lnTo>
                    <a:pt x="1472057" y="1680527"/>
                  </a:lnTo>
                  <a:lnTo>
                    <a:pt x="1519858" y="1675021"/>
                  </a:lnTo>
                  <a:lnTo>
                    <a:pt x="1563738" y="1659338"/>
                  </a:lnTo>
                  <a:lnTo>
                    <a:pt x="1602445" y="1634729"/>
                  </a:lnTo>
                  <a:lnTo>
                    <a:pt x="1634729" y="1602445"/>
                  </a:lnTo>
                  <a:lnTo>
                    <a:pt x="1659338" y="1563738"/>
                  </a:lnTo>
                  <a:lnTo>
                    <a:pt x="1675021" y="1519858"/>
                  </a:lnTo>
                  <a:lnTo>
                    <a:pt x="1680527" y="1472056"/>
                  </a:lnTo>
                  <a:lnTo>
                    <a:pt x="1680527" y="1451114"/>
                  </a:lnTo>
                  <a:lnTo>
                    <a:pt x="1676638" y="1412057"/>
                  </a:lnTo>
                  <a:lnTo>
                    <a:pt x="1665268" y="1374876"/>
                  </a:lnTo>
                  <a:lnTo>
                    <a:pt x="1646859" y="1340629"/>
                  </a:lnTo>
                  <a:lnTo>
                    <a:pt x="1621853" y="1310373"/>
                  </a:lnTo>
                  <a:lnTo>
                    <a:pt x="1217866" y="906678"/>
                  </a:lnTo>
                  <a:lnTo>
                    <a:pt x="1197628" y="876214"/>
                  </a:lnTo>
                  <a:lnTo>
                    <a:pt x="1190882" y="841563"/>
                  </a:lnTo>
                  <a:lnTo>
                    <a:pt x="1197628" y="806910"/>
                  </a:lnTo>
                  <a:lnTo>
                    <a:pt x="1217866" y="776439"/>
                  </a:lnTo>
                  <a:lnTo>
                    <a:pt x="1612912" y="381393"/>
                  </a:lnTo>
                  <a:lnTo>
                    <a:pt x="1642053" y="346262"/>
                  </a:lnTo>
                  <a:lnTo>
                    <a:pt x="1663091" y="307128"/>
                  </a:lnTo>
                  <a:lnTo>
                    <a:pt x="1676084" y="264640"/>
                  </a:lnTo>
                  <a:lnTo>
                    <a:pt x="1680527" y="220002"/>
                  </a:lnTo>
                  <a:lnTo>
                    <a:pt x="1680527" y="208457"/>
                  </a:lnTo>
                  <a:lnTo>
                    <a:pt x="1675021" y="160661"/>
                  </a:lnTo>
                  <a:lnTo>
                    <a:pt x="1659338" y="116784"/>
                  </a:lnTo>
                  <a:lnTo>
                    <a:pt x="1634729" y="78079"/>
                  </a:lnTo>
                  <a:lnTo>
                    <a:pt x="1602445" y="45796"/>
                  </a:lnTo>
                  <a:lnTo>
                    <a:pt x="1563738" y="21188"/>
                  </a:lnTo>
                  <a:lnTo>
                    <a:pt x="1519858" y="5505"/>
                  </a:lnTo>
                  <a:lnTo>
                    <a:pt x="1472057" y="0"/>
                  </a:lnTo>
                  <a:close/>
                </a:path>
              </a:pathLst>
            </a:custGeom>
            <a:solidFill>
              <a:srgbClr val="1EB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8766" y="2582176"/>
              <a:ext cx="1514208" cy="7017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766" y="1926018"/>
              <a:ext cx="1194181" cy="11838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38180" y="2156775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4">
                  <a:moveTo>
                    <a:pt x="428955" y="0"/>
                  </a:moveTo>
                  <a:lnTo>
                    <a:pt x="419811" y="0"/>
                  </a:lnTo>
                  <a:lnTo>
                    <a:pt x="411035" y="1117"/>
                  </a:lnTo>
                  <a:lnTo>
                    <a:pt x="1117" y="411035"/>
                  </a:lnTo>
                  <a:lnTo>
                    <a:pt x="0" y="419823"/>
                  </a:lnTo>
                  <a:lnTo>
                    <a:pt x="0" y="428942"/>
                  </a:lnTo>
                  <a:lnTo>
                    <a:pt x="1117" y="437705"/>
                  </a:lnTo>
                  <a:lnTo>
                    <a:pt x="411035" y="847648"/>
                  </a:lnTo>
                  <a:lnTo>
                    <a:pt x="419811" y="848766"/>
                  </a:lnTo>
                  <a:lnTo>
                    <a:pt x="424383" y="848766"/>
                  </a:lnTo>
                  <a:lnTo>
                    <a:pt x="428955" y="848766"/>
                  </a:lnTo>
                  <a:lnTo>
                    <a:pt x="437718" y="847648"/>
                  </a:lnTo>
                  <a:lnTo>
                    <a:pt x="840143" y="445211"/>
                  </a:lnTo>
                  <a:lnTo>
                    <a:pt x="846608" y="435469"/>
                  </a:lnTo>
                  <a:lnTo>
                    <a:pt x="848763" y="424368"/>
                  </a:lnTo>
                  <a:lnTo>
                    <a:pt x="846608" y="413266"/>
                  </a:lnTo>
                  <a:lnTo>
                    <a:pt x="840143" y="403517"/>
                  </a:lnTo>
                  <a:lnTo>
                    <a:pt x="437718" y="1117"/>
                  </a:lnTo>
                  <a:lnTo>
                    <a:pt x="428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2271" y="2793154"/>
              <a:ext cx="2206625" cy="1680845"/>
            </a:xfrm>
            <a:custGeom>
              <a:avLst/>
              <a:gdLst/>
              <a:ahLst/>
              <a:cxnLst/>
              <a:rect l="l" t="t" r="r" b="b"/>
              <a:pathLst>
                <a:path w="2206625" h="1680845">
                  <a:moveTo>
                    <a:pt x="1472057" y="0"/>
                  </a:moveTo>
                  <a:lnTo>
                    <a:pt x="1465199" y="0"/>
                  </a:lnTo>
                  <a:lnTo>
                    <a:pt x="1419638" y="4527"/>
                  </a:lnTo>
                  <a:lnTo>
                    <a:pt x="1376264" y="17767"/>
                  </a:lnTo>
                  <a:lnTo>
                    <a:pt x="1336304" y="39208"/>
                  </a:lnTo>
                  <a:lnTo>
                    <a:pt x="1300429" y="68910"/>
                  </a:lnTo>
                  <a:lnTo>
                    <a:pt x="905383" y="463740"/>
                  </a:lnTo>
                  <a:lnTo>
                    <a:pt x="874912" y="483978"/>
                  </a:lnTo>
                  <a:lnTo>
                    <a:pt x="840258" y="490724"/>
                  </a:lnTo>
                  <a:lnTo>
                    <a:pt x="805608" y="483978"/>
                  </a:lnTo>
                  <a:lnTo>
                    <a:pt x="775144" y="463740"/>
                  </a:lnTo>
                  <a:lnTo>
                    <a:pt x="379742" y="68338"/>
                  </a:lnTo>
                  <a:lnTo>
                    <a:pt x="344426" y="39208"/>
                  </a:lnTo>
                  <a:lnTo>
                    <a:pt x="304466" y="17767"/>
                  </a:lnTo>
                  <a:lnTo>
                    <a:pt x="261092" y="4527"/>
                  </a:lnTo>
                  <a:lnTo>
                    <a:pt x="215531" y="0"/>
                  </a:lnTo>
                  <a:lnTo>
                    <a:pt x="208457" y="0"/>
                  </a:lnTo>
                  <a:lnTo>
                    <a:pt x="160661" y="5505"/>
                  </a:lnTo>
                  <a:lnTo>
                    <a:pt x="116784" y="21188"/>
                  </a:lnTo>
                  <a:lnTo>
                    <a:pt x="78079" y="45797"/>
                  </a:lnTo>
                  <a:lnTo>
                    <a:pt x="45796" y="78081"/>
                  </a:lnTo>
                  <a:lnTo>
                    <a:pt x="21188" y="116789"/>
                  </a:lnTo>
                  <a:lnTo>
                    <a:pt x="5505" y="160669"/>
                  </a:lnTo>
                  <a:lnTo>
                    <a:pt x="0" y="208470"/>
                  </a:lnTo>
                  <a:lnTo>
                    <a:pt x="0" y="1471841"/>
                  </a:lnTo>
                  <a:lnTo>
                    <a:pt x="5505" y="1519642"/>
                  </a:lnTo>
                  <a:lnTo>
                    <a:pt x="21188" y="1563522"/>
                  </a:lnTo>
                  <a:lnTo>
                    <a:pt x="45796" y="1602230"/>
                  </a:lnTo>
                  <a:lnTo>
                    <a:pt x="78079" y="1634513"/>
                  </a:lnTo>
                  <a:lnTo>
                    <a:pt x="116784" y="1659122"/>
                  </a:lnTo>
                  <a:lnTo>
                    <a:pt x="160661" y="1674805"/>
                  </a:lnTo>
                  <a:lnTo>
                    <a:pt x="208457" y="1680311"/>
                  </a:lnTo>
                  <a:lnTo>
                    <a:pt x="1472272" y="1680311"/>
                  </a:lnTo>
                  <a:lnTo>
                    <a:pt x="1520022" y="1674811"/>
                  </a:lnTo>
                  <a:lnTo>
                    <a:pt x="1563855" y="1659143"/>
                  </a:lnTo>
                  <a:lnTo>
                    <a:pt x="1602523" y="1634558"/>
                  </a:lnTo>
                  <a:lnTo>
                    <a:pt x="1634774" y="1602307"/>
                  </a:lnTo>
                  <a:lnTo>
                    <a:pt x="1659359" y="1563640"/>
                  </a:lnTo>
                  <a:lnTo>
                    <a:pt x="1675027" y="1519806"/>
                  </a:lnTo>
                  <a:lnTo>
                    <a:pt x="1680527" y="1472056"/>
                  </a:lnTo>
                  <a:lnTo>
                    <a:pt x="1685390" y="1435456"/>
                  </a:lnTo>
                  <a:lnTo>
                    <a:pt x="1699269" y="1401919"/>
                  </a:lnTo>
                  <a:lnTo>
                    <a:pt x="1721096" y="1372742"/>
                  </a:lnTo>
                  <a:lnTo>
                    <a:pt x="1749806" y="1349222"/>
                  </a:lnTo>
                  <a:lnTo>
                    <a:pt x="1755816" y="1345153"/>
                  </a:lnTo>
                  <a:lnTo>
                    <a:pt x="1761626" y="1340742"/>
                  </a:lnTo>
                  <a:lnTo>
                    <a:pt x="2163927" y="939571"/>
                  </a:lnTo>
                  <a:lnTo>
                    <a:pt x="2192651" y="900155"/>
                  </a:lnTo>
                  <a:lnTo>
                    <a:pt x="2206155" y="853643"/>
                  </a:lnTo>
                  <a:lnTo>
                    <a:pt x="2205581" y="823897"/>
                  </a:lnTo>
                  <a:lnTo>
                    <a:pt x="2185916" y="769620"/>
                  </a:lnTo>
                  <a:lnTo>
                    <a:pt x="1772589" y="351802"/>
                  </a:lnTo>
                  <a:lnTo>
                    <a:pt x="1749806" y="333489"/>
                  </a:lnTo>
                  <a:lnTo>
                    <a:pt x="1721096" y="309967"/>
                  </a:lnTo>
                  <a:lnTo>
                    <a:pt x="1699269" y="280787"/>
                  </a:lnTo>
                  <a:lnTo>
                    <a:pt x="1685390" y="247249"/>
                  </a:lnTo>
                  <a:lnTo>
                    <a:pt x="1680527" y="210654"/>
                  </a:lnTo>
                  <a:lnTo>
                    <a:pt x="1680527" y="208470"/>
                  </a:lnTo>
                  <a:lnTo>
                    <a:pt x="1675021" y="160669"/>
                  </a:lnTo>
                  <a:lnTo>
                    <a:pt x="1659338" y="116789"/>
                  </a:lnTo>
                  <a:lnTo>
                    <a:pt x="1634729" y="78081"/>
                  </a:lnTo>
                  <a:lnTo>
                    <a:pt x="1602445" y="45797"/>
                  </a:lnTo>
                  <a:lnTo>
                    <a:pt x="1563738" y="21188"/>
                  </a:lnTo>
                  <a:lnTo>
                    <a:pt x="1519858" y="5505"/>
                  </a:lnTo>
                  <a:lnTo>
                    <a:pt x="1472057" y="0"/>
                  </a:lnTo>
                  <a:close/>
                </a:path>
              </a:pathLst>
            </a:custGeom>
            <a:solidFill>
              <a:srgbClr val="3A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2596" y="2992361"/>
              <a:ext cx="392938" cy="4532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0514" y="3653472"/>
              <a:ext cx="1514208" cy="853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0514" y="2992361"/>
              <a:ext cx="141820" cy="141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0514" y="2992361"/>
              <a:ext cx="1177137" cy="14810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75840" y="3210125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5">
                  <a:moveTo>
                    <a:pt x="428931" y="0"/>
                  </a:moveTo>
                  <a:lnTo>
                    <a:pt x="419800" y="0"/>
                  </a:lnTo>
                  <a:lnTo>
                    <a:pt x="411024" y="1117"/>
                  </a:lnTo>
                  <a:lnTo>
                    <a:pt x="8624" y="403517"/>
                  </a:lnTo>
                  <a:lnTo>
                    <a:pt x="2158" y="413266"/>
                  </a:lnTo>
                  <a:lnTo>
                    <a:pt x="0" y="424370"/>
                  </a:lnTo>
                  <a:lnTo>
                    <a:pt x="2154" y="435474"/>
                  </a:lnTo>
                  <a:lnTo>
                    <a:pt x="8624" y="445223"/>
                  </a:lnTo>
                  <a:lnTo>
                    <a:pt x="411024" y="847648"/>
                  </a:lnTo>
                  <a:lnTo>
                    <a:pt x="419800" y="848766"/>
                  </a:lnTo>
                  <a:lnTo>
                    <a:pt x="424372" y="848766"/>
                  </a:lnTo>
                  <a:lnTo>
                    <a:pt x="428931" y="848766"/>
                  </a:lnTo>
                  <a:lnTo>
                    <a:pt x="437719" y="847648"/>
                  </a:lnTo>
                  <a:lnTo>
                    <a:pt x="847650" y="437705"/>
                  </a:lnTo>
                  <a:lnTo>
                    <a:pt x="848767" y="428942"/>
                  </a:lnTo>
                  <a:lnTo>
                    <a:pt x="848767" y="419823"/>
                  </a:lnTo>
                  <a:lnTo>
                    <a:pt x="847650" y="411048"/>
                  </a:lnTo>
                  <a:lnTo>
                    <a:pt x="437719" y="1117"/>
                  </a:lnTo>
                  <a:lnTo>
                    <a:pt x="428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6067" y="2268643"/>
              <a:ext cx="1680845" cy="2205355"/>
            </a:xfrm>
            <a:custGeom>
              <a:avLst/>
              <a:gdLst/>
              <a:ahLst/>
              <a:cxnLst/>
              <a:rect l="l" t="t" r="r" b="b"/>
              <a:pathLst>
                <a:path w="1680845" h="2205354">
                  <a:moveTo>
                    <a:pt x="852601" y="0"/>
                  </a:moveTo>
                  <a:lnTo>
                    <a:pt x="794580" y="7424"/>
                  </a:lnTo>
                  <a:lnTo>
                    <a:pt x="745655" y="38671"/>
                  </a:lnTo>
                  <a:lnTo>
                    <a:pt x="350761" y="433565"/>
                  </a:lnTo>
                  <a:lnTo>
                    <a:pt x="334187" y="453745"/>
                  </a:lnTo>
                  <a:lnTo>
                    <a:pt x="309843" y="482767"/>
                  </a:lnTo>
                  <a:lnTo>
                    <a:pt x="280193" y="505096"/>
                  </a:lnTo>
                  <a:lnTo>
                    <a:pt x="246276" y="519441"/>
                  </a:lnTo>
                  <a:lnTo>
                    <a:pt x="208241" y="524509"/>
                  </a:lnTo>
                  <a:lnTo>
                    <a:pt x="160493" y="530009"/>
                  </a:lnTo>
                  <a:lnTo>
                    <a:pt x="116661" y="545675"/>
                  </a:lnTo>
                  <a:lnTo>
                    <a:pt x="77996" y="570258"/>
                  </a:lnTo>
                  <a:lnTo>
                    <a:pt x="45747" y="602508"/>
                  </a:lnTo>
                  <a:lnTo>
                    <a:pt x="21165" y="641175"/>
                  </a:lnTo>
                  <a:lnTo>
                    <a:pt x="5499" y="685011"/>
                  </a:lnTo>
                  <a:lnTo>
                    <a:pt x="0" y="732764"/>
                  </a:lnTo>
                  <a:lnTo>
                    <a:pt x="0" y="755802"/>
                  </a:lnTo>
                  <a:lnTo>
                    <a:pt x="3900" y="794999"/>
                  </a:lnTo>
                  <a:lnTo>
                    <a:pt x="15308" y="832311"/>
                  </a:lnTo>
                  <a:lnTo>
                    <a:pt x="33781" y="866678"/>
                  </a:lnTo>
                  <a:lnTo>
                    <a:pt x="58877" y="897039"/>
                  </a:lnTo>
                  <a:lnTo>
                    <a:pt x="462648" y="1300733"/>
                  </a:lnTo>
                  <a:lnTo>
                    <a:pt x="482879" y="1331199"/>
                  </a:lnTo>
                  <a:lnTo>
                    <a:pt x="489623" y="1365853"/>
                  </a:lnTo>
                  <a:lnTo>
                    <a:pt x="482879" y="1400507"/>
                  </a:lnTo>
                  <a:lnTo>
                    <a:pt x="462648" y="1430972"/>
                  </a:lnTo>
                  <a:lnTo>
                    <a:pt x="67259" y="1826361"/>
                  </a:lnTo>
                  <a:lnTo>
                    <a:pt x="38592" y="1861047"/>
                  </a:lnTo>
                  <a:lnTo>
                    <a:pt x="17489" y="1900308"/>
                  </a:lnTo>
                  <a:lnTo>
                    <a:pt x="4456" y="1942935"/>
                  </a:lnTo>
                  <a:lnTo>
                    <a:pt x="0" y="1987715"/>
                  </a:lnTo>
                  <a:lnTo>
                    <a:pt x="0" y="1996351"/>
                  </a:lnTo>
                  <a:lnTo>
                    <a:pt x="5505" y="2044152"/>
                  </a:lnTo>
                  <a:lnTo>
                    <a:pt x="21188" y="2088032"/>
                  </a:lnTo>
                  <a:lnTo>
                    <a:pt x="45796" y="2126740"/>
                  </a:lnTo>
                  <a:lnTo>
                    <a:pt x="78079" y="2159023"/>
                  </a:lnTo>
                  <a:lnTo>
                    <a:pt x="116784" y="2183632"/>
                  </a:lnTo>
                  <a:lnTo>
                    <a:pt x="160661" y="2199315"/>
                  </a:lnTo>
                  <a:lnTo>
                    <a:pt x="208457" y="2204821"/>
                  </a:lnTo>
                  <a:lnTo>
                    <a:pt x="1472272" y="2204821"/>
                  </a:lnTo>
                  <a:lnTo>
                    <a:pt x="1520022" y="2199321"/>
                  </a:lnTo>
                  <a:lnTo>
                    <a:pt x="1563855" y="2183653"/>
                  </a:lnTo>
                  <a:lnTo>
                    <a:pt x="1602523" y="2159068"/>
                  </a:lnTo>
                  <a:lnTo>
                    <a:pt x="1634774" y="2126817"/>
                  </a:lnTo>
                  <a:lnTo>
                    <a:pt x="1659359" y="2088150"/>
                  </a:lnTo>
                  <a:lnTo>
                    <a:pt x="1675027" y="2044316"/>
                  </a:lnTo>
                  <a:lnTo>
                    <a:pt x="1680527" y="1996566"/>
                  </a:lnTo>
                  <a:lnTo>
                    <a:pt x="1680527" y="732980"/>
                  </a:lnTo>
                  <a:lnTo>
                    <a:pt x="1675021" y="685179"/>
                  </a:lnTo>
                  <a:lnTo>
                    <a:pt x="1659338" y="641299"/>
                  </a:lnTo>
                  <a:lnTo>
                    <a:pt x="1634729" y="602591"/>
                  </a:lnTo>
                  <a:lnTo>
                    <a:pt x="1602445" y="570307"/>
                  </a:lnTo>
                  <a:lnTo>
                    <a:pt x="1563738" y="545698"/>
                  </a:lnTo>
                  <a:lnTo>
                    <a:pt x="1519858" y="530015"/>
                  </a:lnTo>
                  <a:lnTo>
                    <a:pt x="1472057" y="524509"/>
                  </a:lnTo>
                  <a:lnTo>
                    <a:pt x="1434346" y="519441"/>
                  </a:lnTo>
                  <a:lnTo>
                    <a:pt x="1400433" y="505096"/>
                  </a:lnTo>
                  <a:lnTo>
                    <a:pt x="1370785" y="482767"/>
                  </a:lnTo>
                  <a:lnTo>
                    <a:pt x="1346441" y="453745"/>
                  </a:lnTo>
                  <a:lnTo>
                    <a:pt x="1342726" y="448470"/>
                  </a:lnTo>
                  <a:lnTo>
                    <a:pt x="1338726" y="443341"/>
                  </a:lnTo>
                  <a:lnTo>
                    <a:pt x="938517" y="42227"/>
                  </a:lnTo>
                  <a:lnTo>
                    <a:pt x="899112" y="13508"/>
                  </a:lnTo>
                  <a:lnTo>
                    <a:pt x="876541" y="4560"/>
                  </a:lnTo>
                  <a:lnTo>
                    <a:pt x="852601" y="0"/>
                  </a:lnTo>
                  <a:close/>
                </a:path>
              </a:pathLst>
            </a:custGeom>
            <a:solidFill>
              <a:srgbClr val="FCB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7993" y="2139277"/>
              <a:ext cx="831735" cy="15141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5533" y="2608465"/>
              <a:ext cx="255028" cy="1855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5533" y="3296183"/>
              <a:ext cx="300105" cy="357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5533" y="3445624"/>
              <a:ext cx="132892" cy="2078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5533" y="2271928"/>
              <a:ext cx="1491056" cy="13815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21999" y="2372461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4">
                  <a:moveTo>
                    <a:pt x="428926" y="0"/>
                  </a:moveTo>
                  <a:lnTo>
                    <a:pt x="419820" y="0"/>
                  </a:lnTo>
                  <a:lnTo>
                    <a:pt x="411032" y="1130"/>
                  </a:lnTo>
                  <a:lnTo>
                    <a:pt x="8620" y="403542"/>
                  </a:lnTo>
                  <a:lnTo>
                    <a:pt x="2151" y="413291"/>
                  </a:lnTo>
                  <a:lnTo>
                    <a:pt x="0" y="424395"/>
                  </a:lnTo>
                  <a:lnTo>
                    <a:pt x="2158" y="435500"/>
                  </a:lnTo>
                  <a:lnTo>
                    <a:pt x="8620" y="445249"/>
                  </a:lnTo>
                  <a:lnTo>
                    <a:pt x="411032" y="847674"/>
                  </a:lnTo>
                  <a:lnTo>
                    <a:pt x="419820" y="848791"/>
                  </a:lnTo>
                  <a:lnTo>
                    <a:pt x="424367" y="848791"/>
                  </a:lnTo>
                  <a:lnTo>
                    <a:pt x="428926" y="848791"/>
                  </a:lnTo>
                  <a:lnTo>
                    <a:pt x="437702" y="847674"/>
                  </a:lnTo>
                  <a:lnTo>
                    <a:pt x="840114" y="445249"/>
                  </a:lnTo>
                  <a:lnTo>
                    <a:pt x="846588" y="435500"/>
                  </a:lnTo>
                  <a:lnTo>
                    <a:pt x="848752" y="424395"/>
                  </a:lnTo>
                  <a:lnTo>
                    <a:pt x="846602" y="413291"/>
                  </a:lnTo>
                  <a:lnTo>
                    <a:pt x="840139" y="403542"/>
                  </a:lnTo>
                  <a:lnTo>
                    <a:pt x="437702" y="1130"/>
                  </a:lnTo>
                  <a:lnTo>
                    <a:pt x="428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0529" y="901989"/>
              <a:ext cx="2206625" cy="1680845"/>
            </a:xfrm>
            <a:custGeom>
              <a:avLst/>
              <a:gdLst/>
              <a:ahLst/>
              <a:cxnLst/>
              <a:rect l="l" t="t" r="r" b="b"/>
              <a:pathLst>
                <a:path w="2206625" h="1680845">
                  <a:moveTo>
                    <a:pt x="1997595" y="0"/>
                  </a:moveTo>
                  <a:lnTo>
                    <a:pt x="733996" y="0"/>
                  </a:lnTo>
                  <a:lnTo>
                    <a:pt x="686199" y="5505"/>
                  </a:lnTo>
                  <a:lnTo>
                    <a:pt x="642323" y="21188"/>
                  </a:lnTo>
                  <a:lnTo>
                    <a:pt x="603617" y="45797"/>
                  </a:lnTo>
                  <a:lnTo>
                    <a:pt x="571335" y="78081"/>
                  </a:lnTo>
                  <a:lnTo>
                    <a:pt x="546727" y="116789"/>
                  </a:lnTo>
                  <a:lnTo>
                    <a:pt x="531044" y="160669"/>
                  </a:lnTo>
                  <a:lnTo>
                    <a:pt x="525538" y="208470"/>
                  </a:lnTo>
                  <a:lnTo>
                    <a:pt x="525538" y="210985"/>
                  </a:lnTo>
                  <a:lnTo>
                    <a:pt x="520690" y="247519"/>
                  </a:lnTo>
                  <a:lnTo>
                    <a:pt x="506849" y="281004"/>
                  </a:lnTo>
                  <a:lnTo>
                    <a:pt x="485071" y="310134"/>
                  </a:lnTo>
                  <a:lnTo>
                    <a:pt x="456412" y="333603"/>
                  </a:lnTo>
                  <a:lnTo>
                    <a:pt x="450377" y="337682"/>
                  </a:lnTo>
                  <a:lnTo>
                    <a:pt x="444549" y="342106"/>
                  </a:lnTo>
                  <a:lnTo>
                    <a:pt x="42240" y="743267"/>
                  </a:lnTo>
                  <a:lnTo>
                    <a:pt x="13538" y="782618"/>
                  </a:lnTo>
                  <a:lnTo>
                    <a:pt x="0" y="829056"/>
                  </a:lnTo>
                  <a:lnTo>
                    <a:pt x="539" y="858833"/>
                  </a:lnTo>
                  <a:lnTo>
                    <a:pt x="20197" y="913205"/>
                  </a:lnTo>
                  <a:lnTo>
                    <a:pt x="433527" y="1331061"/>
                  </a:lnTo>
                  <a:lnTo>
                    <a:pt x="456399" y="1349425"/>
                  </a:lnTo>
                  <a:lnTo>
                    <a:pt x="485060" y="1372896"/>
                  </a:lnTo>
                  <a:lnTo>
                    <a:pt x="506842" y="1402030"/>
                  </a:lnTo>
                  <a:lnTo>
                    <a:pt x="520688" y="1435520"/>
                  </a:lnTo>
                  <a:lnTo>
                    <a:pt x="525538" y="1472057"/>
                  </a:lnTo>
                  <a:lnTo>
                    <a:pt x="531044" y="1519858"/>
                  </a:lnTo>
                  <a:lnTo>
                    <a:pt x="546727" y="1563738"/>
                  </a:lnTo>
                  <a:lnTo>
                    <a:pt x="571335" y="1602445"/>
                  </a:lnTo>
                  <a:lnTo>
                    <a:pt x="603617" y="1634729"/>
                  </a:lnTo>
                  <a:lnTo>
                    <a:pt x="642323" y="1659338"/>
                  </a:lnTo>
                  <a:lnTo>
                    <a:pt x="686199" y="1675021"/>
                  </a:lnTo>
                  <a:lnTo>
                    <a:pt x="733996" y="1680527"/>
                  </a:lnTo>
                  <a:lnTo>
                    <a:pt x="747052" y="1680527"/>
                  </a:lnTo>
                  <a:lnTo>
                    <a:pt x="790969" y="1676157"/>
                  </a:lnTo>
                  <a:lnTo>
                    <a:pt x="832773" y="1663376"/>
                  </a:lnTo>
                  <a:lnTo>
                    <a:pt x="871278" y="1642679"/>
                  </a:lnTo>
                  <a:lnTo>
                    <a:pt x="905840" y="1614004"/>
                  </a:lnTo>
                  <a:lnTo>
                    <a:pt x="1300683" y="1219161"/>
                  </a:lnTo>
                  <a:lnTo>
                    <a:pt x="1331146" y="1198930"/>
                  </a:lnTo>
                  <a:lnTo>
                    <a:pt x="1365796" y="1192187"/>
                  </a:lnTo>
                  <a:lnTo>
                    <a:pt x="1400445" y="1198930"/>
                  </a:lnTo>
                  <a:lnTo>
                    <a:pt x="1430908" y="1219161"/>
                  </a:lnTo>
                  <a:lnTo>
                    <a:pt x="1834527" y="1622640"/>
                  </a:lnTo>
                  <a:lnTo>
                    <a:pt x="1864372" y="1647314"/>
                  </a:lnTo>
                  <a:lnTo>
                    <a:pt x="1898156" y="1665476"/>
                  </a:lnTo>
                  <a:lnTo>
                    <a:pt x="1934838" y="1676692"/>
                  </a:lnTo>
                  <a:lnTo>
                    <a:pt x="1973376" y="1680527"/>
                  </a:lnTo>
                  <a:lnTo>
                    <a:pt x="1997595" y="1680527"/>
                  </a:lnTo>
                  <a:lnTo>
                    <a:pt x="2045397" y="1675021"/>
                  </a:lnTo>
                  <a:lnTo>
                    <a:pt x="2089277" y="1659338"/>
                  </a:lnTo>
                  <a:lnTo>
                    <a:pt x="2127984" y="1634729"/>
                  </a:lnTo>
                  <a:lnTo>
                    <a:pt x="2160268" y="1602445"/>
                  </a:lnTo>
                  <a:lnTo>
                    <a:pt x="2184877" y="1563738"/>
                  </a:lnTo>
                  <a:lnTo>
                    <a:pt x="2200560" y="1519858"/>
                  </a:lnTo>
                  <a:lnTo>
                    <a:pt x="2206066" y="1472057"/>
                  </a:lnTo>
                  <a:lnTo>
                    <a:pt x="2206066" y="208470"/>
                  </a:lnTo>
                  <a:lnTo>
                    <a:pt x="2200560" y="160669"/>
                  </a:lnTo>
                  <a:lnTo>
                    <a:pt x="2184877" y="116789"/>
                  </a:lnTo>
                  <a:lnTo>
                    <a:pt x="2160268" y="78081"/>
                  </a:lnTo>
                  <a:lnTo>
                    <a:pt x="2127984" y="45797"/>
                  </a:lnTo>
                  <a:lnTo>
                    <a:pt x="2089277" y="21188"/>
                  </a:lnTo>
                  <a:lnTo>
                    <a:pt x="2045397" y="5505"/>
                  </a:lnTo>
                  <a:lnTo>
                    <a:pt x="1997595" y="0"/>
                  </a:lnTo>
                  <a:close/>
                </a:path>
              </a:pathLst>
            </a:custGeom>
            <a:solidFill>
              <a:srgbClr val="60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3785" y="1094270"/>
              <a:ext cx="642899" cy="831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2974" y="2151964"/>
              <a:ext cx="362559" cy="4565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3785" y="1094270"/>
              <a:ext cx="439013" cy="5605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63785" y="1832318"/>
              <a:ext cx="93751" cy="937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57537" y="1926018"/>
              <a:ext cx="375437" cy="6824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63785" y="1926018"/>
              <a:ext cx="439013" cy="6824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63084" y="2094179"/>
              <a:ext cx="114909" cy="450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95533" y="2139277"/>
              <a:ext cx="682459" cy="4691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50562" y="2268093"/>
              <a:ext cx="427431" cy="3403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8149" y="2372461"/>
              <a:ext cx="279844" cy="2360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0523" y="1094270"/>
              <a:ext cx="1397469" cy="148824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84332" y="1319109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4">
                  <a:moveTo>
                    <a:pt x="428942" y="0"/>
                  </a:moveTo>
                  <a:lnTo>
                    <a:pt x="419823" y="0"/>
                  </a:lnTo>
                  <a:lnTo>
                    <a:pt x="411060" y="1130"/>
                  </a:lnTo>
                  <a:lnTo>
                    <a:pt x="1117" y="411060"/>
                  </a:lnTo>
                  <a:lnTo>
                    <a:pt x="0" y="419836"/>
                  </a:lnTo>
                  <a:lnTo>
                    <a:pt x="0" y="428942"/>
                  </a:lnTo>
                  <a:lnTo>
                    <a:pt x="1117" y="437730"/>
                  </a:lnTo>
                  <a:lnTo>
                    <a:pt x="411060" y="847674"/>
                  </a:lnTo>
                  <a:lnTo>
                    <a:pt x="419823" y="848791"/>
                  </a:lnTo>
                  <a:lnTo>
                    <a:pt x="424395" y="848791"/>
                  </a:lnTo>
                  <a:lnTo>
                    <a:pt x="428942" y="848791"/>
                  </a:lnTo>
                  <a:lnTo>
                    <a:pt x="437730" y="847674"/>
                  </a:lnTo>
                  <a:lnTo>
                    <a:pt x="847674" y="437730"/>
                  </a:lnTo>
                  <a:lnTo>
                    <a:pt x="848791" y="428942"/>
                  </a:lnTo>
                  <a:lnTo>
                    <a:pt x="848791" y="419836"/>
                  </a:lnTo>
                  <a:lnTo>
                    <a:pt x="847674" y="411060"/>
                  </a:lnTo>
                  <a:lnTo>
                    <a:pt x="437730" y="1130"/>
                  </a:lnTo>
                  <a:lnTo>
                    <a:pt x="428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306710" y="3517413"/>
            <a:ext cx="7981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85" dirty="0">
                <a:solidFill>
                  <a:srgbClr val="3A7EC1"/>
                </a:solidFill>
                <a:latin typeface="Tahoma"/>
                <a:cs typeface="Tahoma"/>
              </a:rPr>
              <a:t>Değerlendirme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1529" y="3476037"/>
            <a:ext cx="10737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Düzenl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1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alıklarla  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amaçları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incel</a:t>
            </a:r>
            <a:r>
              <a:rPr sz="1400" spc="-2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yip  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değerlendirin.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93900" y="3265521"/>
            <a:ext cx="11271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Öğr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encinin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güçlü 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anlarını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ihti</a:t>
            </a:r>
            <a:r>
              <a:rPr sz="1400" spc="-18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22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22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400" spc="-125" dirty="0">
                <a:solidFill>
                  <a:srgbClr val="FFFFFF"/>
                </a:solidFill>
                <a:latin typeface="Tahoma"/>
                <a:cs typeface="Tahoma"/>
              </a:rPr>
              <a:t>ların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spc="-210" dirty="0">
                <a:solidFill>
                  <a:srgbClr val="FFFFFF"/>
                </a:solidFill>
                <a:latin typeface="Tahoma"/>
                <a:cs typeface="Tahoma"/>
              </a:rPr>
              <a:t>ö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ahoma"/>
                <a:cs typeface="Tahoma"/>
              </a:rPr>
              <a:t>önünde  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bulundurarak 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öğ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etim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apın.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37490" y="2443196"/>
            <a:ext cx="606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 dirty="0">
                <a:solidFill>
                  <a:srgbClr val="1EBCBA"/>
                </a:solidFill>
                <a:latin typeface="Tahoma"/>
                <a:cs typeface="Tahoma"/>
              </a:rPr>
              <a:t>Hazırlama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24004" y="1341548"/>
            <a:ext cx="1183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Öğr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encinin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güçlü 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anlarını,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ilgi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229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400" spc="-204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180" dirty="0">
                <a:solidFill>
                  <a:srgbClr val="FFFFFF"/>
                </a:solidFill>
                <a:latin typeface="Tahoma"/>
                <a:cs typeface="Tahoma"/>
              </a:rPr>
              <a:t>açla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rın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14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400" spc="-125" dirty="0">
                <a:solidFill>
                  <a:srgbClr val="FFFFFF"/>
                </a:solidFill>
                <a:latin typeface="Tahoma"/>
                <a:cs typeface="Tahoma"/>
              </a:rPr>
              <a:t>elir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-2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yin.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31493" y="1600424"/>
            <a:ext cx="557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solidFill>
                  <a:srgbClr val="606162"/>
                </a:solidFill>
                <a:latin typeface="Tahoma"/>
                <a:cs typeface="Tahoma"/>
              </a:rPr>
              <a:t>Planlama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90877" y="1352215"/>
            <a:ext cx="10985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Öğr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enciyi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ahoma"/>
                <a:cs typeface="Tahoma"/>
              </a:rPr>
              <a:t>mer</a:t>
            </a:r>
            <a:r>
              <a:rPr sz="1400" spc="-2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eze  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ala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ak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amaçları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400" spc="-225" dirty="0">
                <a:solidFill>
                  <a:srgbClr val="FFFFFF"/>
                </a:solidFill>
                <a:latin typeface="Tahoma"/>
                <a:cs typeface="Tahoma"/>
              </a:rPr>
              <a:t>öğ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etimi</a:t>
            </a: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planl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yın.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08758" y="2666335"/>
            <a:ext cx="478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solidFill>
                  <a:srgbClr val="FBB126"/>
                </a:solidFill>
                <a:latin typeface="Tahoma"/>
                <a:cs typeface="Tahoma"/>
              </a:rPr>
              <a:t>Öğr</a:t>
            </a:r>
            <a:r>
              <a:rPr sz="1400" spc="-190" dirty="0">
                <a:solidFill>
                  <a:srgbClr val="FBB126"/>
                </a:solidFill>
                <a:latin typeface="Tahoma"/>
                <a:cs typeface="Tahoma"/>
              </a:rPr>
              <a:t>etim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67620" y="4620897"/>
            <a:ext cx="2696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Ųekil</a:t>
            </a:r>
            <a:r>
              <a:rPr sz="1200" b="1" i="1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b="1" i="1" spc="-114" dirty="0">
                <a:solidFill>
                  <a:srgbClr val="5B879E"/>
                </a:solidFill>
                <a:latin typeface="Calibri"/>
                <a:cs typeface="Calibri"/>
              </a:rPr>
              <a:t>4.</a:t>
            </a:r>
            <a:r>
              <a:rPr sz="1200" b="1" i="1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20" dirty="0">
                <a:solidFill>
                  <a:srgbClr val="5B879E"/>
                </a:solidFill>
                <a:latin typeface="Calibri"/>
                <a:cs typeface="Calibri"/>
              </a:rPr>
              <a:t>BEP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30" dirty="0">
                <a:solidFill>
                  <a:srgbClr val="5B879E"/>
                </a:solidFill>
                <a:latin typeface="Calibri"/>
                <a:cs typeface="Calibri"/>
              </a:rPr>
              <a:t>sürecinin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40" dirty="0">
                <a:solidFill>
                  <a:srgbClr val="5B879E"/>
                </a:solidFill>
                <a:latin typeface="Calibri"/>
                <a:cs typeface="Calibri"/>
              </a:rPr>
              <a:t>aşamaları</a:t>
            </a:r>
            <a:r>
              <a:rPr sz="1200" spc="-2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70" dirty="0">
                <a:solidFill>
                  <a:srgbClr val="5B879E"/>
                </a:solidFill>
                <a:latin typeface="Calibri"/>
                <a:cs typeface="Calibri"/>
              </a:rPr>
              <a:t>ve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60" dirty="0">
                <a:solidFill>
                  <a:srgbClr val="5B879E"/>
                </a:solidFill>
                <a:latin typeface="Calibri"/>
                <a:cs typeface="Calibri"/>
              </a:rPr>
              <a:t>öğretmenlere</a:t>
            </a:r>
            <a:r>
              <a:rPr sz="1200" spc="-25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200" spc="-140" dirty="0">
                <a:solidFill>
                  <a:srgbClr val="5B879E"/>
                </a:solidFill>
                <a:latin typeface="Calibri"/>
                <a:cs typeface="Calibri"/>
              </a:rPr>
              <a:t>öneriler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7299" y="5569813"/>
            <a:ext cx="245872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2600" i="1" spc="-285" dirty="0">
                <a:solidFill>
                  <a:srgbClr val="C6B261"/>
                </a:solidFill>
                <a:latin typeface="Calibri"/>
                <a:cs typeface="Calibri"/>
              </a:rPr>
              <a:t>Ailelerin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70" dirty="0">
                <a:solidFill>
                  <a:srgbClr val="C6B261"/>
                </a:solidFill>
                <a:latin typeface="Calibri"/>
                <a:cs typeface="Calibri"/>
              </a:rPr>
              <a:t>Sürecindeki </a:t>
            </a:r>
            <a:r>
              <a:rPr sz="2600" i="1" spc="-15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5" dirty="0">
                <a:solidFill>
                  <a:srgbClr val="C6B261"/>
                </a:solidFill>
                <a:latin typeface="Calibri"/>
                <a:cs typeface="Calibri"/>
              </a:rPr>
              <a:t>Rolü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Nedir?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7299" y="6683627"/>
            <a:ext cx="58578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Aileler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biriminin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üyesi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toplantısına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katılmalıdır.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Ço-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cuklarının ihtiyaçlarına uygun BEP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hazırlanması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ailenin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çocuğunun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bilgilerini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toplantıdaki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diğer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üyelerle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paylaşması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amaçların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belirlenmesinde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fikir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önerilerini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sunması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derece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önemlidir.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Aileler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toplantılarına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katılamadığı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durumlarda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toplantıda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alınan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kararların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ailenin görüşlerine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sunularak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paylaşılması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gerekmektedir.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Aileler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alınan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kararları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onayladığında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imzalamalıdırlar.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9998" y="8468029"/>
            <a:ext cx="5812155" cy="984885"/>
          </a:xfrm>
          <a:custGeom>
            <a:avLst/>
            <a:gdLst/>
            <a:ahLst/>
            <a:cxnLst/>
            <a:rect l="l" t="t" r="r" b="b"/>
            <a:pathLst>
              <a:path w="5812155" h="984884">
                <a:moveTo>
                  <a:pt x="5811913" y="0"/>
                </a:moveTo>
                <a:lnTo>
                  <a:pt x="0" y="0"/>
                </a:lnTo>
                <a:lnTo>
                  <a:pt x="0" y="984834"/>
                </a:lnTo>
                <a:lnTo>
                  <a:pt x="5811913" y="984834"/>
                </a:lnTo>
                <a:lnTo>
                  <a:pt x="5811913" y="0"/>
                </a:lnTo>
                <a:close/>
              </a:path>
            </a:pathLst>
          </a:custGeom>
          <a:solidFill>
            <a:srgbClr val="C4C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90004" y="8612460"/>
            <a:ext cx="56140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marR="172085" algn="just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231F20"/>
                </a:solidFill>
                <a:latin typeface="Times New Roman"/>
                <a:cs typeface="Times New Roman"/>
              </a:rPr>
              <a:t>Aileler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çocukları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5" dirty="0">
                <a:solidFill>
                  <a:srgbClr val="231F20"/>
                </a:solidFill>
                <a:latin typeface="Times New Roman"/>
                <a:cs typeface="Times New Roman"/>
              </a:rPr>
              <a:t>hakkında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60" dirty="0">
                <a:solidFill>
                  <a:srgbClr val="231F20"/>
                </a:solidFill>
                <a:latin typeface="Times New Roman"/>
                <a:cs typeface="Times New Roman"/>
              </a:rPr>
              <a:t>en</a:t>
            </a:r>
            <a:r>
              <a:rPr sz="15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Times New Roman"/>
                <a:cs typeface="Times New Roman"/>
              </a:rPr>
              <a:t>iyi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imes New Roman"/>
                <a:cs typeface="Times New Roman"/>
              </a:rPr>
              <a:t>bilgiye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sahip</a:t>
            </a:r>
            <a:r>
              <a:rPr sz="15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olan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kişilerdir.</a:t>
            </a:r>
            <a:r>
              <a:rPr sz="15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31F20"/>
                </a:solidFill>
                <a:latin typeface="Times New Roman"/>
                <a:cs typeface="Times New Roman"/>
              </a:rPr>
              <a:t>Etkili </a:t>
            </a:r>
            <a:r>
              <a:rPr sz="1500" spc="-3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bir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şekilde </a:t>
            </a:r>
            <a:r>
              <a:rPr sz="1500" spc="-40" dirty="0">
                <a:solidFill>
                  <a:srgbClr val="231F20"/>
                </a:solidFill>
                <a:latin typeface="Times New Roman"/>
                <a:cs typeface="Times New Roman"/>
              </a:rPr>
              <a:t>BEP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hazırlayabilmek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için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ailelerin 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sürecin </a:t>
            </a:r>
            <a:r>
              <a:rPr sz="1500" spc="65" dirty="0">
                <a:solidFill>
                  <a:srgbClr val="231F20"/>
                </a:solidFill>
                <a:latin typeface="Times New Roman"/>
                <a:cs typeface="Times New Roman"/>
              </a:rPr>
              <a:t>her </a:t>
            </a:r>
            <a:r>
              <a:rPr sz="1500" spc="30" dirty="0">
                <a:solidFill>
                  <a:srgbClr val="231F20"/>
                </a:solidFill>
                <a:latin typeface="Times New Roman"/>
                <a:cs typeface="Times New Roman"/>
              </a:rPr>
              <a:t>aşama- </a:t>
            </a:r>
            <a:r>
              <a:rPr sz="1500" spc="35" dirty="0">
                <a:solidFill>
                  <a:srgbClr val="231F20"/>
                </a:solidFill>
                <a:latin typeface="Times New Roman"/>
                <a:cs typeface="Times New Roman"/>
              </a:rPr>
              <a:t> sında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imes New Roman"/>
                <a:cs typeface="Times New Roman"/>
              </a:rPr>
              <a:t>aktif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şekilde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imes New Roman"/>
                <a:cs typeface="Times New Roman"/>
              </a:rPr>
              <a:t>rol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spc="25" dirty="0">
                <a:solidFill>
                  <a:srgbClr val="231F20"/>
                </a:solidFill>
                <a:latin typeface="Times New Roman"/>
                <a:cs typeface="Times New Roman"/>
              </a:rPr>
              <a:t>alması</a:t>
            </a:r>
            <a:r>
              <a:rPr sz="1500" spc="5" dirty="0">
                <a:solidFill>
                  <a:srgbClr val="231F20"/>
                </a:solidFill>
                <a:latin typeface="Times New Roman"/>
                <a:cs typeface="Times New Roman"/>
              </a:rPr>
              <a:t> çok </a:t>
            </a:r>
            <a:r>
              <a:rPr sz="1500" spc="20" dirty="0">
                <a:solidFill>
                  <a:srgbClr val="231F20"/>
                </a:solidFill>
                <a:latin typeface="Times New Roman"/>
                <a:cs typeface="Times New Roman"/>
              </a:rPr>
              <a:t>önemlidir.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77304" y="8179431"/>
            <a:ext cx="5639435" cy="1607185"/>
            <a:chOff x="977304" y="8179431"/>
            <a:chExt cx="5639435" cy="1607185"/>
          </a:xfrm>
        </p:grpSpPr>
        <p:sp>
          <p:nvSpPr>
            <p:cNvPr id="51" name="object 51"/>
            <p:cNvSpPr/>
            <p:nvPr/>
          </p:nvSpPr>
          <p:spPr>
            <a:xfrm>
              <a:off x="983654" y="8282122"/>
              <a:ext cx="4995545" cy="1397000"/>
            </a:xfrm>
            <a:custGeom>
              <a:avLst/>
              <a:gdLst/>
              <a:ahLst/>
              <a:cxnLst/>
              <a:rect l="l" t="t" r="r" b="b"/>
              <a:pathLst>
                <a:path w="4995545" h="1397000">
                  <a:moveTo>
                    <a:pt x="223659" y="0"/>
                  </a:moveTo>
                  <a:lnTo>
                    <a:pt x="0" y="0"/>
                  </a:lnTo>
                  <a:lnTo>
                    <a:pt x="0" y="1396606"/>
                  </a:lnTo>
                  <a:lnTo>
                    <a:pt x="4995087" y="1396606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85951" y="8179435"/>
              <a:ext cx="5074285" cy="1607185"/>
            </a:xfrm>
            <a:custGeom>
              <a:avLst/>
              <a:gdLst/>
              <a:ahLst/>
              <a:cxnLst/>
              <a:rect l="l" t="t" r="r" b="b"/>
              <a:pathLst>
                <a:path w="5074285" h="1607184">
                  <a:moveTo>
                    <a:pt x="145808" y="191973"/>
                  </a:moveTo>
                  <a:lnTo>
                    <a:pt x="128879" y="149453"/>
                  </a:lnTo>
                  <a:lnTo>
                    <a:pt x="121767" y="143116"/>
                  </a:lnTo>
                  <a:lnTo>
                    <a:pt x="120103" y="141630"/>
                  </a:lnTo>
                  <a:lnTo>
                    <a:pt x="110693" y="136042"/>
                  </a:lnTo>
                  <a:lnTo>
                    <a:pt x="100672" y="132689"/>
                  </a:lnTo>
                  <a:lnTo>
                    <a:pt x="90017" y="131572"/>
                  </a:lnTo>
                  <a:lnTo>
                    <a:pt x="81000" y="132130"/>
                  </a:lnTo>
                  <a:lnTo>
                    <a:pt x="72809" y="133781"/>
                  </a:lnTo>
                  <a:lnTo>
                    <a:pt x="65430" y="136550"/>
                  </a:lnTo>
                  <a:lnTo>
                    <a:pt x="58864" y="140423"/>
                  </a:lnTo>
                  <a:lnTo>
                    <a:pt x="56286" y="142214"/>
                  </a:lnTo>
                  <a:lnTo>
                    <a:pt x="54368" y="143116"/>
                  </a:lnTo>
                  <a:lnTo>
                    <a:pt x="51803" y="143116"/>
                  </a:lnTo>
                  <a:lnTo>
                    <a:pt x="50647" y="142341"/>
                  </a:lnTo>
                  <a:lnTo>
                    <a:pt x="48082" y="138493"/>
                  </a:lnTo>
                  <a:lnTo>
                    <a:pt x="47320" y="134912"/>
                  </a:lnTo>
                  <a:lnTo>
                    <a:pt x="47320" y="130035"/>
                  </a:lnTo>
                  <a:lnTo>
                    <a:pt x="60083" y="80657"/>
                  </a:lnTo>
                  <a:lnTo>
                    <a:pt x="97040" y="37655"/>
                  </a:lnTo>
                  <a:lnTo>
                    <a:pt x="132727" y="18846"/>
                  </a:lnTo>
                  <a:lnTo>
                    <a:pt x="132727" y="0"/>
                  </a:lnTo>
                  <a:lnTo>
                    <a:pt x="73088" y="29044"/>
                  </a:lnTo>
                  <a:lnTo>
                    <a:pt x="31927" y="66167"/>
                  </a:lnTo>
                  <a:lnTo>
                    <a:pt x="7988" y="110032"/>
                  </a:lnTo>
                  <a:lnTo>
                    <a:pt x="0" y="159270"/>
                  </a:lnTo>
                  <a:lnTo>
                    <a:pt x="1473" y="180454"/>
                  </a:lnTo>
                  <a:lnTo>
                    <a:pt x="23469" y="230441"/>
                  </a:lnTo>
                  <a:lnTo>
                    <a:pt x="63639" y="255333"/>
                  </a:lnTo>
                  <a:lnTo>
                    <a:pt x="79248" y="256984"/>
                  </a:lnTo>
                  <a:lnTo>
                    <a:pt x="92583" y="255765"/>
                  </a:lnTo>
                  <a:lnTo>
                    <a:pt x="126377" y="237363"/>
                  </a:lnTo>
                  <a:lnTo>
                    <a:pt x="144589" y="204482"/>
                  </a:lnTo>
                  <a:lnTo>
                    <a:pt x="145808" y="191973"/>
                  </a:lnTo>
                  <a:close/>
                </a:path>
                <a:path w="5074285" h="1607184">
                  <a:moveTo>
                    <a:pt x="330860" y="191973"/>
                  </a:moveTo>
                  <a:lnTo>
                    <a:pt x="313931" y="149453"/>
                  </a:lnTo>
                  <a:lnTo>
                    <a:pt x="306819" y="143116"/>
                  </a:lnTo>
                  <a:lnTo>
                    <a:pt x="305155" y="141630"/>
                  </a:lnTo>
                  <a:lnTo>
                    <a:pt x="295744" y="136042"/>
                  </a:lnTo>
                  <a:lnTo>
                    <a:pt x="285724" y="132689"/>
                  </a:lnTo>
                  <a:lnTo>
                    <a:pt x="275069" y="131572"/>
                  </a:lnTo>
                  <a:lnTo>
                    <a:pt x="266052" y="132130"/>
                  </a:lnTo>
                  <a:lnTo>
                    <a:pt x="257860" y="133781"/>
                  </a:lnTo>
                  <a:lnTo>
                    <a:pt x="250482" y="136550"/>
                  </a:lnTo>
                  <a:lnTo>
                    <a:pt x="243916" y="140423"/>
                  </a:lnTo>
                  <a:lnTo>
                    <a:pt x="241338" y="142214"/>
                  </a:lnTo>
                  <a:lnTo>
                    <a:pt x="239420" y="143116"/>
                  </a:lnTo>
                  <a:lnTo>
                    <a:pt x="236855" y="143116"/>
                  </a:lnTo>
                  <a:lnTo>
                    <a:pt x="235699" y="142341"/>
                  </a:lnTo>
                  <a:lnTo>
                    <a:pt x="233133" y="138493"/>
                  </a:lnTo>
                  <a:lnTo>
                    <a:pt x="232371" y="134912"/>
                  </a:lnTo>
                  <a:lnTo>
                    <a:pt x="232371" y="130035"/>
                  </a:lnTo>
                  <a:lnTo>
                    <a:pt x="245135" y="80657"/>
                  </a:lnTo>
                  <a:lnTo>
                    <a:pt x="282092" y="37655"/>
                  </a:lnTo>
                  <a:lnTo>
                    <a:pt x="317779" y="18846"/>
                  </a:lnTo>
                  <a:lnTo>
                    <a:pt x="317779" y="0"/>
                  </a:lnTo>
                  <a:lnTo>
                    <a:pt x="258140" y="29044"/>
                  </a:lnTo>
                  <a:lnTo>
                    <a:pt x="216979" y="66167"/>
                  </a:lnTo>
                  <a:lnTo>
                    <a:pt x="193027" y="110032"/>
                  </a:lnTo>
                  <a:lnTo>
                    <a:pt x="185051" y="159270"/>
                  </a:lnTo>
                  <a:lnTo>
                    <a:pt x="186512" y="180454"/>
                  </a:lnTo>
                  <a:lnTo>
                    <a:pt x="208521" y="230441"/>
                  </a:lnTo>
                  <a:lnTo>
                    <a:pt x="248691" y="255333"/>
                  </a:lnTo>
                  <a:lnTo>
                    <a:pt x="264299" y="256984"/>
                  </a:lnTo>
                  <a:lnTo>
                    <a:pt x="277634" y="255765"/>
                  </a:lnTo>
                  <a:lnTo>
                    <a:pt x="311429" y="237363"/>
                  </a:lnTo>
                  <a:lnTo>
                    <a:pt x="329641" y="204482"/>
                  </a:lnTo>
                  <a:lnTo>
                    <a:pt x="330860" y="191973"/>
                  </a:lnTo>
                  <a:close/>
                </a:path>
                <a:path w="5074285" h="1607184">
                  <a:moveTo>
                    <a:pt x="4888801" y="1447330"/>
                  </a:moveTo>
                  <a:lnTo>
                    <a:pt x="4882883" y="1407274"/>
                  </a:lnTo>
                  <a:lnTo>
                    <a:pt x="4852797" y="1364818"/>
                  </a:lnTo>
                  <a:lnTo>
                    <a:pt x="4809553" y="1349997"/>
                  </a:lnTo>
                  <a:lnTo>
                    <a:pt x="4796066" y="1351216"/>
                  </a:lnTo>
                  <a:lnTo>
                    <a:pt x="4762233" y="1369428"/>
                  </a:lnTo>
                  <a:lnTo>
                    <a:pt x="4742993" y="1415008"/>
                  </a:lnTo>
                  <a:lnTo>
                    <a:pt x="4744047" y="1426908"/>
                  </a:lnTo>
                  <a:lnTo>
                    <a:pt x="4768456" y="1465351"/>
                  </a:lnTo>
                  <a:lnTo>
                    <a:pt x="4798784" y="1475409"/>
                  </a:lnTo>
                  <a:lnTo>
                    <a:pt x="4807636" y="1474863"/>
                  </a:lnTo>
                  <a:lnTo>
                    <a:pt x="4815713" y="1473200"/>
                  </a:lnTo>
                  <a:lnTo>
                    <a:pt x="4823015" y="1470444"/>
                  </a:lnTo>
                  <a:lnTo>
                    <a:pt x="4829556" y="1466570"/>
                  </a:lnTo>
                  <a:lnTo>
                    <a:pt x="4832375" y="1464513"/>
                  </a:lnTo>
                  <a:lnTo>
                    <a:pt x="4834433" y="1463484"/>
                  </a:lnTo>
                  <a:lnTo>
                    <a:pt x="4836998" y="1463484"/>
                  </a:lnTo>
                  <a:lnTo>
                    <a:pt x="4838027" y="1464259"/>
                  </a:lnTo>
                  <a:lnTo>
                    <a:pt x="4838789" y="1465795"/>
                  </a:lnTo>
                  <a:lnTo>
                    <a:pt x="4840325" y="1468107"/>
                  </a:lnTo>
                  <a:lnTo>
                    <a:pt x="4841100" y="1471701"/>
                  </a:lnTo>
                  <a:lnTo>
                    <a:pt x="4841100" y="1476565"/>
                  </a:lnTo>
                  <a:lnTo>
                    <a:pt x="4828337" y="1525943"/>
                  </a:lnTo>
                  <a:lnTo>
                    <a:pt x="4791468" y="1568958"/>
                  </a:lnTo>
                  <a:lnTo>
                    <a:pt x="4756074" y="1587754"/>
                  </a:lnTo>
                  <a:lnTo>
                    <a:pt x="4756074" y="1606994"/>
                  </a:lnTo>
                  <a:lnTo>
                    <a:pt x="4815700" y="1577657"/>
                  </a:lnTo>
                  <a:lnTo>
                    <a:pt x="4856873" y="1540433"/>
                  </a:lnTo>
                  <a:lnTo>
                    <a:pt x="4880826" y="1496568"/>
                  </a:lnTo>
                  <a:lnTo>
                    <a:pt x="4887531" y="1463484"/>
                  </a:lnTo>
                  <a:lnTo>
                    <a:pt x="4888801" y="1447330"/>
                  </a:lnTo>
                  <a:close/>
                </a:path>
                <a:path w="5074285" h="1607184">
                  <a:moveTo>
                    <a:pt x="5073853" y="1447330"/>
                  </a:moveTo>
                  <a:lnTo>
                    <a:pt x="5067935" y="1407274"/>
                  </a:lnTo>
                  <a:lnTo>
                    <a:pt x="5037848" y="1364818"/>
                  </a:lnTo>
                  <a:lnTo>
                    <a:pt x="4994605" y="1349997"/>
                  </a:lnTo>
                  <a:lnTo>
                    <a:pt x="4981118" y="1351216"/>
                  </a:lnTo>
                  <a:lnTo>
                    <a:pt x="4947285" y="1369428"/>
                  </a:lnTo>
                  <a:lnTo>
                    <a:pt x="4928044" y="1415008"/>
                  </a:lnTo>
                  <a:lnTo>
                    <a:pt x="4929086" y="1426908"/>
                  </a:lnTo>
                  <a:lnTo>
                    <a:pt x="4953495" y="1465351"/>
                  </a:lnTo>
                  <a:lnTo>
                    <a:pt x="4983835" y="1475409"/>
                  </a:lnTo>
                  <a:lnTo>
                    <a:pt x="4992687" y="1474863"/>
                  </a:lnTo>
                  <a:lnTo>
                    <a:pt x="5000764" y="1473200"/>
                  </a:lnTo>
                  <a:lnTo>
                    <a:pt x="5008067" y="1470444"/>
                  </a:lnTo>
                  <a:lnTo>
                    <a:pt x="5014607" y="1466570"/>
                  </a:lnTo>
                  <a:lnTo>
                    <a:pt x="5017427" y="1464513"/>
                  </a:lnTo>
                  <a:lnTo>
                    <a:pt x="5019472" y="1463484"/>
                  </a:lnTo>
                  <a:lnTo>
                    <a:pt x="5022050" y="1463484"/>
                  </a:lnTo>
                  <a:lnTo>
                    <a:pt x="5023078" y="1464259"/>
                  </a:lnTo>
                  <a:lnTo>
                    <a:pt x="5023840" y="1465795"/>
                  </a:lnTo>
                  <a:lnTo>
                    <a:pt x="5025377" y="1468107"/>
                  </a:lnTo>
                  <a:lnTo>
                    <a:pt x="5026152" y="1471701"/>
                  </a:lnTo>
                  <a:lnTo>
                    <a:pt x="5026152" y="1476565"/>
                  </a:lnTo>
                  <a:lnTo>
                    <a:pt x="5013388" y="1525943"/>
                  </a:lnTo>
                  <a:lnTo>
                    <a:pt x="4976520" y="1568958"/>
                  </a:lnTo>
                  <a:lnTo>
                    <a:pt x="4941125" y="1587754"/>
                  </a:lnTo>
                  <a:lnTo>
                    <a:pt x="4941125" y="1606994"/>
                  </a:lnTo>
                  <a:lnTo>
                    <a:pt x="5000752" y="1577657"/>
                  </a:lnTo>
                  <a:lnTo>
                    <a:pt x="5041925" y="1540433"/>
                  </a:lnTo>
                  <a:lnTo>
                    <a:pt x="5065877" y="1496568"/>
                  </a:lnTo>
                  <a:lnTo>
                    <a:pt x="5072583" y="1463484"/>
                  </a:lnTo>
                  <a:lnTo>
                    <a:pt x="5073853" y="14473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98011" y="8282120"/>
              <a:ext cx="4912360" cy="1397000"/>
            </a:xfrm>
            <a:custGeom>
              <a:avLst/>
              <a:gdLst/>
              <a:ahLst/>
              <a:cxnLst/>
              <a:rect l="l" t="t" r="r" b="b"/>
              <a:pathLst>
                <a:path w="4912359" h="1397000">
                  <a:moveTo>
                    <a:pt x="4711166" y="1396606"/>
                  </a:moveTo>
                  <a:lnTo>
                    <a:pt x="4912245" y="1396606"/>
                  </a:lnTo>
                  <a:lnTo>
                    <a:pt x="491224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2028529" y="6503298"/>
            <a:ext cx="4691380" cy="0"/>
          </a:xfrm>
          <a:custGeom>
            <a:avLst/>
            <a:gdLst/>
            <a:ahLst/>
            <a:cxnLst/>
            <a:rect l="l" t="t" r="r" b="b"/>
            <a:pathLst>
              <a:path w="4691380">
                <a:moveTo>
                  <a:pt x="0" y="0"/>
                </a:moveTo>
                <a:lnTo>
                  <a:pt x="4690770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284" y="9635054"/>
            <a:ext cx="6198870" cy="77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25780" indent="-180340">
              <a:lnSpc>
                <a:spcPct val="111100"/>
              </a:lnSpc>
              <a:spcBef>
                <a:spcPts val="100"/>
              </a:spcBef>
            </a:pPr>
            <a:r>
              <a:rPr sz="1200" spc="-40" dirty="0">
                <a:solidFill>
                  <a:srgbClr val="C6B261"/>
                </a:solidFill>
                <a:latin typeface="Arial"/>
                <a:cs typeface="Arial"/>
              </a:rPr>
              <a:t>1.</a:t>
            </a:r>
            <a:r>
              <a:rPr sz="1200" spc="165" dirty="0">
                <a:solidFill>
                  <a:srgbClr val="C6B261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C6B261"/>
                </a:solidFill>
                <a:latin typeface="Arial"/>
                <a:cs typeface="Arial"/>
              </a:rPr>
              <a:t>Öğretim</a:t>
            </a:r>
            <a:r>
              <a:rPr sz="1200" spc="114" dirty="0">
                <a:solidFill>
                  <a:srgbClr val="C6B261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C6B261"/>
                </a:solidFill>
                <a:latin typeface="Arial"/>
                <a:cs typeface="Arial"/>
              </a:rPr>
              <a:t>süresince:</a:t>
            </a:r>
            <a:r>
              <a:rPr sz="1200" spc="120" dirty="0">
                <a:solidFill>
                  <a:srgbClr val="C6B261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süresince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belirtilen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ulaşılıp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ulaşılmadı-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ğının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anlaşılması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performans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değişikliklerini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gözlemlemek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değerlen-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17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767439"/>
            <a:ext cx="33242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55" dirty="0">
                <a:latin typeface="Calibri"/>
                <a:cs typeface="Calibri"/>
              </a:rPr>
              <a:t>Okul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65" dirty="0">
                <a:latin typeface="Calibri"/>
                <a:cs typeface="Calibri"/>
              </a:rPr>
              <a:t>Y</a:t>
            </a:r>
            <a:r>
              <a:rPr sz="2600" i="1" spc="-330" dirty="0">
                <a:latin typeface="Calibri"/>
                <a:cs typeface="Calibri"/>
              </a:rPr>
              <a:t>önetiminin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20" dirty="0">
                <a:latin typeface="Calibri"/>
                <a:cs typeface="Calibri"/>
              </a:rPr>
              <a:t>BEP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70" dirty="0">
                <a:latin typeface="Calibri"/>
                <a:cs typeface="Calibri"/>
              </a:rPr>
              <a:t>Sürecindeki </a:t>
            </a:r>
            <a:r>
              <a:rPr sz="2600" i="1" spc="-155" dirty="0">
                <a:latin typeface="Calibri"/>
                <a:cs typeface="Calibri"/>
              </a:rPr>
              <a:t> </a:t>
            </a:r>
            <a:r>
              <a:rPr sz="2600" i="1" spc="-305" dirty="0">
                <a:latin typeface="Calibri"/>
                <a:cs typeface="Calibri"/>
              </a:rPr>
              <a:t>Sorumlulukları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90" dirty="0">
                <a:latin typeface="Calibri"/>
                <a:cs typeface="Calibri"/>
              </a:rPr>
              <a:t>Nelerdir?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00" y="1881252"/>
            <a:ext cx="5857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Yönetmeliği’ne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müdürü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ya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görevlendireceği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müdür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yardımcısı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biriminin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doğal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üyesi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başkanıdır.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biriminin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çalışma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usül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ve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esasları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yönetimince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belirlenir.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2945640"/>
            <a:ext cx="42151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40" dirty="0">
                <a:solidFill>
                  <a:srgbClr val="C6B261"/>
                </a:solidFill>
                <a:latin typeface="Calibri"/>
                <a:cs typeface="Calibri"/>
              </a:rPr>
              <a:t>Rehber</a:t>
            </a:r>
            <a:r>
              <a:rPr sz="2600" i="1" spc="-29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5" dirty="0">
                <a:solidFill>
                  <a:srgbClr val="C6B261"/>
                </a:solidFill>
                <a:latin typeface="Calibri"/>
                <a:cs typeface="Calibri"/>
              </a:rPr>
              <a:t>Öğretmen/Psikolojik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45" dirty="0">
                <a:solidFill>
                  <a:srgbClr val="C6B261"/>
                </a:solidFill>
                <a:latin typeface="Calibri"/>
                <a:cs typeface="Calibri"/>
              </a:rPr>
              <a:t>Danışmanların </a:t>
            </a:r>
            <a:r>
              <a:rPr sz="2600" i="1" spc="-5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80" dirty="0">
                <a:solidFill>
                  <a:srgbClr val="C6B261"/>
                </a:solidFill>
                <a:latin typeface="Calibri"/>
                <a:cs typeface="Calibri"/>
              </a:rPr>
              <a:t>Sürecindeki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Sorumlulukları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90" dirty="0">
                <a:solidFill>
                  <a:srgbClr val="C6B261"/>
                </a:solidFill>
                <a:latin typeface="Calibri"/>
                <a:cs typeface="Calibri"/>
              </a:rPr>
              <a:t>Nelerdir?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00" y="4059453"/>
            <a:ext cx="58578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Hizmetleri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Yönetmeliği’ne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Rehber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Öğretmen/Psikolojik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Danışmanlar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üye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toplantılarına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katılır.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Kendi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görev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alanıyla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ilgili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ge-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lişimini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izler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gerektiğinde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birime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verir.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Rehberlik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Psikolojik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Danışma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Servisi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arasındaki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koordinasyonu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sağlar.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00" y="5327039"/>
            <a:ext cx="5845175" cy="8636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i="1" spc="-325" dirty="0">
                <a:solidFill>
                  <a:srgbClr val="C6B261"/>
                </a:solidFill>
                <a:latin typeface="Calibri"/>
                <a:cs typeface="Calibri"/>
              </a:rPr>
              <a:t>Hazırlanmış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35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260" dirty="0">
                <a:solidFill>
                  <a:srgbClr val="C6B261"/>
                </a:solidFill>
                <a:latin typeface="Calibri"/>
                <a:cs typeface="Calibri"/>
              </a:rPr>
              <a:t>’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te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5831840" algn="l"/>
              </a:tabLst>
            </a:pPr>
            <a:r>
              <a:rPr sz="2600" i="1" spc="-265" dirty="0">
                <a:solidFill>
                  <a:srgbClr val="C6B261"/>
                </a:solidFill>
                <a:latin typeface="Calibri"/>
                <a:cs typeface="Calibri"/>
              </a:rPr>
              <a:t>Değişiklik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80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75" dirty="0">
                <a:solidFill>
                  <a:srgbClr val="C6B261"/>
                </a:solidFill>
                <a:latin typeface="Calibri"/>
                <a:cs typeface="Calibri"/>
              </a:rPr>
              <a:t>apılabilir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mi</a:t>
            </a:r>
            <a:r>
              <a:rPr sz="2600" i="1" spc="-380" dirty="0">
                <a:solidFill>
                  <a:srgbClr val="C6B261"/>
                </a:solidFill>
                <a:latin typeface="Calibri"/>
                <a:cs typeface="Calibri"/>
              </a:rPr>
              <a:t>?</a:t>
            </a:r>
            <a:r>
              <a:rPr sz="2600" u="heavy" dirty="0">
                <a:solidFill>
                  <a:srgbClr val="C6B261"/>
                </a:solidFill>
                <a:uFill>
                  <a:solidFill>
                    <a:srgbClr val="C6B261"/>
                  </a:solidFill>
                </a:uFill>
                <a:latin typeface="Times New Roman"/>
                <a:cs typeface="Times New Roman"/>
              </a:rPr>
              <a:t>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00" y="6440853"/>
            <a:ext cx="5857875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Eğitim-öğretim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yılının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başında</a:t>
            </a:r>
            <a:r>
              <a:rPr sz="12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belirlenen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amaçlar,</a:t>
            </a:r>
            <a:r>
              <a:rPr sz="12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yöntemler,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teknikler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materyal-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ler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uygulama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sırasında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etkililik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anlamında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değerlendirilir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uygun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olmadığı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görülürse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içerisinde değiştirilebilir.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Böyle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durumlarda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içeriği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genişletilebilir, da-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raltılabilir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</a:t>
            </a:r>
            <a:r>
              <a:rPr sz="1200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çıkartılıp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yenileri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eklenebilir.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Ayrıca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yapılacak düzenlemeler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yeni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toplantısı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talep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edilebileceği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gibi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daha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önce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planlanan 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toplantı-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sında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süreç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içerisinde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yapılmış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düzenlemeler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hakkında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verilebilir.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Ancak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yapılacak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herhangi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değişiklik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durumda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ailenin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yapılan düzenleme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ilgili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bilgilendirilmesi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gerekmektedir.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00" y="8521239"/>
            <a:ext cx="35445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290" dirty="0">
                <a:solidFill>
                  <a:srgbClr val="C6B261"/>
                </a:solidFill>
                <a:latin typeface="Calibri"/>
                <a:cs typeface="Calibri"/>
              </a:rPr>
              <a:t>BEP’in</a:t>
            </a:r>
            <a:r>
              <a:rPr sz="2600" i="1" spc="-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85" dirty="0">
                <a:solidFill>
                  <a:srgbClr val="C6B261"/>
                </a:solidFill>
                <a:latin typeface="Calibri"/>
                <a:cs typeface="Calibri"/>
              </a:rPr>
              <a:t>İzlemesi</a:t>
            </a:r>
            <a:r>
              <a:rPr sz="2600" i="1" spc="-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45" dirty="0">
                <a:solidFill>
                  <a:srgbClr val="C6B261"/>
                </a:solidFill>
                <a:latin typeface="Calibri"/>
                <a:cs typeface="Calibri"/>
              </a:rPr>
              <a:t>ve</a:t>
            </a:r>
            <a:r>
              <a:rPr sz="26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Değerlendirilmesi </a:t>
            </a:r>
            <a:r>
              <a:rPr sz="2600" i="1" spc="-5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05" dirty="0">
                <a:solidFill>
                  <a:srgbClr val="C6B261"/>
                </a:solidFill>
                <a:latin typeface="Calibri"/>
                <a:cs typeface="Calibri"/>
              </a:rPr>
              <a:t>Nasıl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80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50" dirty="0">
                <a:solidFill>
                  <a:srgbClr val="C6B261"/>
                </a:solidFill>
                <a:latin typeface="Calibri"/>
                <a:cs typeface="Calibri"/>
              </a:rPr>
              <a:t>apılır?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98699" y="1535501"/>
            <a:ext cx="3448685" cy="0"/>
          </a:xfrm>
          <a:custGeom>
            <a:avLst/>
            <a:gdLst/>
            <a:ahLst/>
            <a:cxnLst/>
            <a:rect l="l" t="t" r="r" b="b"/>
            <a:pathLst>
              <a:path w="3448684">
                <a:moveTo>
                  <a:pt x="0" y="0"/>
                </a:moveTo>
                <a:lnTo>
                  <a:pt x="3448596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2700" y="3722295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596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1899" y="9291692"/>
            <a:ext cx="4575810" cy="0"/>
          </a:xfrm>
          <a:custGeom>
            <a:avLst/>
            <a:gdLst/>
            <a:ahLst/>
            <a:cxnLst/>
            <a:rect l="l" t="t" r="r" b="b"/>
            <a:pathLst>
              <a:path w="4575809">
                <a:moveTo>
                  <a:pt x="0" y="0"/>
                </a:moveTo>
                <a:lnTo>
                  <a:pt x="4575403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5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0" dirty="0">
                <a:solidFill>
                  <a:srgbClr val="5B879E"/>
                </a:solidFill>
                <a:latin typeface="Tahoma"/>
                <a:cs typeface="Tahoma"/>
              </a:rPr>
              <a:t>18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15" y="822227"/>
            <a:ext cx="567753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>
              <a:lnSpc>
                <a:spcPct val="1111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dirme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yapılması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önemlidir.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değerlendirmelerle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hem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öğrencinin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performansı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takip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edilebilir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hem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içeriğinin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planlanması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gerekli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bilgilere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ulaşılabilir.</a:t>
            </a:r>
            <a:endParaRPr sz="1200">
              <a:latin typeface="Arial"/>
              <a:cs typeface="Arial"/>
            </a:endParaRPr>
          </a:p>
          <a:p>
            <a:pPr marL="192405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-40" dirty="0">
                <a:solidFill>
                  <a:srgbClr val="C6B261"/>
                </a:solidFill>
                <a:latin typeface="Arial"/>
                <a:cs typeface="Arial"/>
              </a:rPr>
              <a:t>2. </a:t>
            </a:r>
            <a:r>
              <a:rPr sz="1200" dirty="0">
                <a:solidFill>
                  <a:srgbClr val="C6B261"/>
                </a:solidFill>
                <a:latin typeface="Arial"/>
                <a:cs typeface="Arial"/>
              </a:rPr>
              <a:t>Yılsonu: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Eğitim-öğretim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yılının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sonunda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yer alan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amaçlara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düzeyde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ulaşıldığı-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nı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görmek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yapılmalıdır.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yer alan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ulaşılamayan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amaçlar var-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sa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eğitim-öğretim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yılına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aktarılıp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aktarılamayacağının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kararı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verilmelidir.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300" y="2379296"/>
            <a:ext cx="18637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5" dirty="0">
                <a:solidFill>
                  <a:srgbClr val="C6B261"/>
                </a:solidFill>
                <a:latin typeface="Calibri"/>
                <a:cs typeface="Calibri"/>
              </a:rPr>
              <a:t>Kontrol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25" dirty="0">
                <a:solidFill>
                  <a:srgbClr val="C6B261"/>
                </a:solidFill>
                <a:latin typeface="Calibri"/>
                <a:cs typeface="Calibri"/>
              </a:rPr>
              <a:t>Listesi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0000" y="2925397"/>
          <a:ext cx="5823585" cy="7769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010"/>
                <a:gridCol w="3201035"/>
                <a:gridCol w="379095"/>
                <a:gridCol w="379095"/>
                <a:gridCol w="1149350"/>
              </a:tblGrid>
              <a:tr h="5219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2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Diǰer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(Belirtiniz)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34163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9550" marR="118110" indent="-84455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Hazırlama 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14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gerekli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bilgiye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ulaşıldı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Ailenin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önerileri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alındı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4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performansı</a:t>
                      </a:r>
                      <a:r>
                        <a:rPr sz="14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4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edildi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İfadeler</a:t>
                      </a:r>
                      <a:r>
                        <a:rPr sz="14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anlaşılır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yazıldı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Uzun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dönemli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işlevsel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hizmetine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4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belirlendi</a:t>
                      </a:r>
                      <a:r>
                        <a:rPr sz="14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(örn.</a:t>
                      </a:r>
                      <a:r>
                        <a:rPr sz="14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türü, </a:t>
                      </a:r>
                      <a:r>
                        <a:rPr sz="1400" spc="-3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kimlerin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vereceği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düzenlemelerden</a:t>
                      </a:r>
                      <a:r>
                        <a:rPr sz="14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bahsedildi</a:t>
                      </a:r>
                      <a:r>
                        <a:rPr sz="14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4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problemlerini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önlemeye/azaltmaya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tedbir- </a:t>
                      </a:r>
                      <a:r>
                        <a:rPr sz="1400" spc="-3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lere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teknikler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belirlendi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spc="-2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400" spc="-2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5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değerlendirmede</a:t>
                      </a:r>
                      <a:r>
                        <a:rPr sz="14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kullanılacak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</a:t>
                      </a:r>
                      <a:r>
                        <a:rPr sz="1400" spc="-2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5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teknikler</a:t>
                      </a:r>
                      <a:r>
                        <a:rPr sz="1400" spc="-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400" spc="-3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4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edildi</a:t>
                      </a:r>
                      <a:r>
                        <a:rPr sz="14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52451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09550" marR="123189" indent="-78740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Uygulama 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Belirtilen</a:t>
                      </a:r>
                      <a:r>
                        <a:rPr sz="14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amaçlara</a:t>
                      </a:r>
                      <a:r>
                        <a:rPr sz="14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4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</a:t>
                      </a:r>
                      <a:r>
                        <a:rPr sz="14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kullanıldı </a:t>
                      </a:r>
                      <a:r>
                        <a:rPr sz="1400" spc="-3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yapıldı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vb.)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etkili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sağlandı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34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4CED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çocuğunun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eğitiminde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aktif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rol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  <a:tr h="5245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6060" marR="185420" indent="-21590">
                        <a:lnSpc>
                          <a:spcPts val="1500"/>
                        </a:lnSpc>
                        <a:spcBef>
                          <a:spcPts val="106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İzleme  Süreci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500"/>
                        </a:lnSpc>
                        <a:spcBef>
                          <a:spcPts val="605"/>
                        </a:spcBef>
                      </a:pPr>
                      <a:r>
                        <a:rPr sz="14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Amaçlara</a:t>
                      </a: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400" spc="-2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4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</a:t>
                      </a:r>
                      <a:r>
                        <a:rPr sz="14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5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sonrasında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değerlen- </a:t>
                      </a:r>
                      <a:r>
                        <a:rPr sz="1400" spc="-3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dirme</a:t>
                      </a:r>
                      <a:r>
                        <a:rPr sz="14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yapıldı</a:t>
                      </a:r>
                      <a:r>
                        <a:rPr sz="14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8"/>
                    </a:solidFil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Ulaşılamayan</a:t>
                      </a:r>
                      <a:r>
                        <a:rPr sz="14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</a:t>
                      </a:r>
                      <a:r>
                        <a:rPr sz="14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4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4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yılına</a:t>
                      </a:r>
                      <a:r>
                        <a:rPr sz="14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nasıl </a:t>
                      </a:r>
                      <a:r>
                        <a:rPr sz="1400" spc="-3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aktarılıp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aktarılamayacağının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verildi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ABA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0512" y="10218096"/>
            <a:ext cx="12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19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1102822"/>
            <a:ext cx="5466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0" dirty="0">
                <a:latin typeface="Tahoma"/>
                <a:cs typeface="Tahoma"/>
              </a:rPr>
              <a:t>Y</a:t>
            </a:r>
            <a:r>
              <a:rPr sz="4000" spc="-75" dirty="0">
                <a:latin typeface="Tahoma"/>
                <a:cs typeface="Tahoma"/>
              </a:rPr>
              <a:t>a</a:t>
            </a:r>
            <a:r>
              <a:rPr sz="4000" cap="small" spc="50" dirty="0">
                <a:latin typeface="Tahoma"/>
                <a:cs typeface="Tahoma"/>
              </a:rPr>
              <a:t>r</a:t>
            </a:r>
            <a:r>
              <a:rPr sz="4000" spc="-75" dirty="0">
                <a:latin typeface="Tahoma"/>
                <a:cs typeface="Tahoma"/>
              </a:rPr>
              <a:t>a</a:t>
            </a:r>
            <a:r>
              <a:rPr sz="4000" cap="small" spc="120" dirty="0">
                <a:latin typeface="Tahoma"/>
                <a:cs typeface="Tahoma"/>
              </a:rPr>
              <a:t>rl</a:t>
            </a:r>
            <a:r>
              <a:rPr sz="4000" spc="-75" dirty="0">
                <a:latin typeface="Tahoma"/>
                <a:cs typeface="Tahoma"/>
              </a:rPr>
              <a:t>a</a:t>
            </a:r>
            <a:r>
              <a:rPr sz="4000" cap="small" spc="-30" dirty="0">
                <a:latin typeface="Tahoma"/>
                <a:cs typeface="Tahoma"/>
              </a:rPr>
              <a:t>nıl</a:t>
            </a:r>
            <a:r>
              <a:rPr sz="4000" spc="-75" dirty="0">
                <a:latin typeface="Tahoma"/>
                <a:cs typeface="Tahoma"/>
              </a:rPr>
              <a:t>a</a:t>
            </a:r>
            <a:r>
              <a:rPr sz="4000" cap="small" spc="114" dirty="0">
                <a:latin typeface="Tahoma"/>
                <a:cs typeface="Tahoma"/>
              </a:rPr>
              <a:t>n</a:t>
            </a:r>
            <a:r>
              <a:rPr sz="4000" spc="-170" dirty="0">
                <a:latin typeface="Tahoma"/>
                <a:cs typeface="Tahoma"/>
              </a:rPr>
              <a:t> </a:t>
            </a:r>
            <a:r>
              <a:rPr sz="4000" spc="315" dirty="0">
                <a:latin typeface="Tahoma"/>
                <a:cs typeface="Tahoma"/>
              </a:rPr>
              <a:t>K</a:t>
            </a:r>
            <a:r>
              <a:rPr sz="4000" spc="-325" dirty="0">
                <a:latin typeface="Tahoma"/>
                <a:cs typeface="Tahoma"/>
              </a:rPr>
              <a:t>a</a:t>
            </a:r>
            <a:r>
              <a:rPr sz="4000" cap="small" spc="120" dirty="0">
                <a:latin typeface="Tahoma"/>
                <a:cs typeface="Tahoma"/>
              </a:rPr>
              <a:t>yn</a:t>
            </a:r>
            <a:r>
              <a:rPr sz="4000" dirty="0">
                <a:latin typeface="Tahoma"/>
                <a:cs typeface="Tahoma"/>
              </a:rPr>
              <a:t>ak</a:t>
            </a:r>
            <a:r>
              <a:rPr sz="4000" cap="small" spc="195" dirty="0">
                <a:latin typeface="Tahoma"/>
                <a:cs typeface="Tahoma"/>
              </a:rPr>
              <a:t>l</a:t>
            </a:r>
            <a:r>
              <a:rPr sz="4000" spc="-75" dirty="0">
                <a:latin typeface="Tahoma"/>
                <a:cs typeface="Tahoma"/>
              </a:rPr>
              <a:t>a</a:t>
            </a:r>
            <a:r>
              <a:rPr sz="4000" cap="small" spc="50" dirty="0">
                <a:latin typeface="Tahoma"/>
                <a:cs typeface="Tahoma"/>
              </a:rPr>
              <a:t>r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248" y="2721352"/>
            <a:ext cx="6035675" cy="579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93345" indent="-252095" algn="just">
              <a:lnSpc>
                <a:spcPct val="1111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Yol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Haritası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(2004)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Millî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Bakanlığı,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Rehberlik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Danışma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Hizmetleri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Müdürlüğü </a:t>
            </a:r>
            <a:r>
              <a:rPr sz="1200" u="sng" spc="-20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https://orgm.meb.gov.tr/meb_ </a:t>
            </a:r>
            <a:r>
              <a:rPr sz="1200" spc="-15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spc="-1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iys_dosyalar/2013_09/18015222_bireyselletirilmieitimprogram.pdf</a:t>
            </a:r>
            <a:r>
              <a:rPr sz="1200" spc="-1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 Erişim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17.08.2022]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53060" marR="93980" indent="-252095" algn="just">
              <a:lnSpc>
                <a:spcPct val="111100"/>
              </a:lnSpc>
            </a:pP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Guidelines on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the Individual Education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Process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[Bireyselleştirilmiş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Süreç Yönergesi]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(2006)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Guidelines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Individual Education Plan Process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Council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Special Education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[NCSE],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Stationery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Office,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Dublin. 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https://ncse.ie/ </a:t>
            </a:r>
            <a:r>
              <a:rPr sz="1200" spc="-32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wp-content/uploads/2014/10/final_report.pdf</a:t>
            </a:r>
            <a:r>
              <a:rPr sz="1200" spc="20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</a:t>
            </a:r>
            <a:r>
              <a:rPr sz="12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Erişim</a:t>
            </a:r>
            <a:r>
              <a:rPr sz="12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23.05.2022]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353060" marR="93980" indent="-252095" algn="just">
              <a:lnSpc>
                <a:spcPct val="111200"/>
              </a:lnSpc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Heward, 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W.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L.,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Alber-Morgan,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S. 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R.,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Konrad,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M.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(2017)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Exceptional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children: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00" i="1" spc="25" dirty="0">
                <a:solidFill>
                  <a:srgbClr val="231F20"/>
                </a:solidFill>
                <a:latin typeface="Arial"/>
                <a:cs typeface="Arial"/>
              </a:rPr>
              <a:t>introdu- </a:t>
            </a:r>
            <a:r>
              <a:rPr sz="1200" i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Arial"/>
                <a:cs typeface="Arial"/>
              </a:rPr>
              <a:t>ction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special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(11</a:t>
            </a:r>
            <a:r>
              <a:rPr sz="1050" baseline="31746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050" spc="120" baseline="3174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ed.)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[Olağan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Çocuklar: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Eğitime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Giriş],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Pearson.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ISBN: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978-0-13-420267-9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353060" marR="93980" indent="-252095" algn="just">
              <a:lnSpc>
                <a:spcPct val="111100"/>
              </a:lnSpc>
            </a:pP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Individual Education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Planning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Summary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Guide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[Bireyselleştirilmiş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Planı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Özet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Reh-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ber]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(2020)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Victoria,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Training.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https://www.educa- </a:t>
            </a:r>
            <a:r>
              <a:rPr sz="1200" spc="-32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spc="-30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tion.vic.gov.au/PAL/iep-summary-guide.pdf</a:t>
            </a:r>
            <a:r>
              <a:rPr sz="1200" spc="-55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Erişim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17.08.2022]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53060" marR="93980" indent="-252095" algn="just">
              <a:lnSpc>
                <a:spcPct val="111100"/>
              </a:lnSpc>
              <a:spcBef>
                <a:spcPts val="5"/>
              </a:spcBef>
            </a:pP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Millî Eğitim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Bakanlığı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Okul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Öncesi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i="1" spc="-3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i="1" spc="20" dirty="0">
                <a:solidFill>
                  <a:srgbClr val="231F20"/>
                </a:solidFill>
                <a:latin typeface="Arial"/>
                <a:cs typeface="Arial"/>
              </a:rPr>
              <a:t>İlköğretim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Kurumları Yönetmeliği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(2014)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  <a:hlinkClick r:id="rId2"/>
              </a:rPr>
              <a:t>://www.resmigazete.gov.tr/eskiler/2014/07/20140726-4.htm</a:t>
            </a:r>
            <a:r>
              <a:rPr sz="120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Erişim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17.08.2022]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53060" marR="93980" indent="-252095" algn="just">
              <a:lnSpc>
                <a:spcPct val="111100"/>
              </a:lnSpc>
            </a:pP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Millî Eğitim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Bakanlığı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Ortaöğretim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Kurumları Yönetmeliği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(2020) </a:t>
            </a:r>
            <a:r>
              <a:rPr sz="1200" u="sng" spc="-10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https://www.resmiga- </a:t>
            </a:r>
            <a:r>
              <a:rPr sz="1200" spc="-32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zete.gov.tr/eskiler/2020/09/20200902-3.htm</a:t>
            </a:r>
            <a:r>
              <a:rPr sz="1200" spc="2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Erişim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17.08.2022]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353060" marR="92075" indent="-252095" algn="just">
              <a:lnSpc>
                <a:spcPct val="111100"/>
              </a:lnSpc>
            </a:pP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Millî Eğitim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Bakanlığı 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Hizmetleri </a:t>
            </a:r>
            <a:r>
              <a:rPr sz="1200" i="1" spc="5" dirty="0">
                <a:solidFill>
                  <a:srgbClr val="231F20"/>
                </a:solidFill>
                <a:latin typeface="Arial"/>
                <a:cs typeface="Arial"/>
              </a:rPr>
              <a:t>Yönetmeliği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 </a:t>
            </a:r>
            <a:r>
              <a:rPr sz="1200" u="sng" spc="-2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https://orgm.meb.gov. </a:t>
            </a:r>
            <a:r>
              <a:rPr sz="1200" spc="-320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spc="-15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tr/meb_iys_dosyalar/2021_09/13145613_Ozel_EYitim_Hizmetleri_YonetmeliYi_son. </a:t>
            </a:r>
            <a:r>
              <a:rPr sz="1200" spc="-325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1E69B4"/>
                </a:solidFill>
                <a:uFill>
                  <a:solidFill>
                    <a:srgbClr val="1E69B4"/>
                  </a:solidFill>
                </a:uFill>
                <a:latin typeface="Arial"/>
                <a:cs typeface="Arial"/>
              </a:rPr>
              <a:t>pdf</a:t>
            </a:r>
            <a:r>
              <a:rPr sz="1200" spc="35" dirty="0">
                <a:solidFill>
                  <a:srgbClr val="1E69B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[Son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Erişim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Tarihi: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23.05.2022]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299" y="1614226"/>
            <a:ext cx="2276475" cy="54552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b="1" spc="5" dirty="0">
                <a:solidFill>
                  <a:srgbClr val="5B879E"/>
                </a:solidFill>
                <a:latin typeface="Arial"/>
                <a:cs typeface="Arial"/>
              </a:rPr>
              <a:t>Genel</a:t>
            </a: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Yayın</a:t>
            </a:r>
            <a:r>
              <a:rPr sz="1200" b="1" spc="5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5B879E"/>
                </a:solidFill>
                <a:latin typeface="Arial"/>
                <a:cs typeface="Arial"/>
              </a:rPr>
              <a:t>Yönetmeni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-95" dirty="0">
                <a:solidFill>
                  <a:srgbClr val="231F20"/>
                </a:solidFill>
                <a:latin typeface="Trebuchet MS"/>
                <a:cs typeface="Trebuchet MS"/>
              </a:rPr>
              <a:t>Prof.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-90" dirty="0">
                <a:solidFill>
                  <a:srgbClr val="231F20"/>
                </a:solidFill>
                <a:latin typeface="Trebuchet MS"/>
                <a:cs typeface="Trebuchet MS"/>
              </a:rPr>
              <a:t>Dr.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1200" i="1" spc="-75" dirty="0">
                <a:solidFill>
                  <a:srgbClr val="231F20"/>
                </a:solidFill>
                <a:latin typeface="Trebuchet MS"/>
                <a:cs typeface="Trebuchet MS"/>
              </a:rPr>
              <a:t>emal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1200" i="1" spc="-90" dirty="0">
                <a:solidFill>
                  <a:srgbClr val="231F20"/>
                </a:solidFill>
                <a:latin typeface="Trebuchet MS"/>
                <a:cs typeface="Trebuchet MS"/>
              </a:rPr>
              <a:t>arın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45" dirty="0">
                <a:solidFill>
                  <a:srgbClr val="231F20"/>
                </a:solidFill>
                <a:latin typeface="Trebuchet MS"/>
                <a:cs typeface="Trebuchet MS"/>
              </a:rPr>
              <a:t>NUMANOĞ</a:t>
            </a:r>
            <a:r>
              <a:rPr sz="1200" i="1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200" i="1" spc="4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Yayın</a:t>
            </a:r>
            <a:r>
              <a:rPr sz="1200" b="1" spc="-5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Koordinatörü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-25" dirty="0">
                <a:solidFill>
                  <a:srgbClr val="231F20"/>
                </a:solidFill>
                <a:latin typeface="Trebuchet MS"/>
                <a:cs typeface="Trebuchet MS"/>
              </a:rPr>
              <a:t>Cemal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40" dirty="0">
                <a:solidFill>
                  <a:srgbClr val="231F20"/>
                </a:solidFill>
                <a:latin typeface="Trebuchet MS"/>
                <a:cs typeface="Trebuchet MS"/>
              </a:rPr>
              <a:t>ÖZDEMİR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Editör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-90" dirty="0">
                <a:solidFill>
                  <a:srgbClr val="231F20"/>
                </a:solidFill>
                <a:latin typeface="Trebuchet MS"/>
                <a:cs typeface="Trebuchet MS"/>
              </a:rPr>
              <a:t>Dr.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1200" i="1" spc="-75" dirty="0">
                <a:solidFill>
                  <a:srgbClr val="231F20"/>
                </a:solidFill>
                <a:latin typeface="Trebuchet MS"/>
                <a:cs typeface="Trebuchet MS"/>
              </a:rPr>
              <a:t>übra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55" dirty="0">
                <a:solidFill>
                  <a:srgbClr val="231F20"/>
                </a:solidFill>
                <a:latin typeface="Trebuchet MS"/>
                <a:cs typeface="Trebuchet MS"/>
              </a:rPr>
              <a:t>AKB</a:t>
            </a:r>
            <a:r>
              <a:rPr sz="1200" i="1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200" i="1" spc="30" dirty="0">
                <a:solidFill>
                  <a:srgbClr val="231F20"/>
                </a:solidFill>
                <a:latin typeface="Trebuchet MS"/>
                <a:cs typeface="Trebuchet MS"/>
              </a:rPr>
              <a:t>YRAK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20" dirty="0">
                <a:solidFill>
                  <a:srgbClr val="5B879E"/>
                </a:solidFill>
                <a:latin typeface="Arial"/>
                <a:cs typeface="Arial"/>
              </a:rPr>
              <a:t>Hazırlama</a:t>
            </a: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B879E"/>
                </a:solidFill>
                <a:latin typeface="Arial"/>
                <a:cs typeface="Arial"/>
              </a:rPr>
              <a:t>Komisyonu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i="1" spc="-20" dirty="0">
                <a:solidFill>
                  <a:srgbClr val="231F20"/>
                </a:solidFill>
                <a:latin typeface="Trebuchet MS"/>
                <a:cs typeface="Trebuchet MS"/>
              </a:rPr>
              <a:t>Şule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231F20"/>
                </a:solidFill>
                <a:latin typeface="Trebuchet MS"/>
                <a:cs typeface="Trebuchet MS"/>
              </a:rPr>
              <a:t>DOĞANOĞ</a:t>
            </a:r>
            <a:r>
              <a:rPr sz="1200" i="1" spc="-3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200" i="1" spc="4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endParaRPr sz="1200">
              <a:latin typeface="Trebuchet MS"/>
              <a:cs typeface="Trebuchet MS"/>
            </a:endParaRPr>
          </a:p>
          <a:p>
            <a:pPr marL="12700" marR="1193165">
              <a:lnSpc>
                <a:spcPct val="130800"/>
              </a:lnSpc>
              <a:spcBef>
                <a:spcPts val="5"/>
              </a:spcBef>
            </a:pPr>
            <a:r>
              <a:rPr sz="1200" i="1" spc="-10" dirty="0">
                <a:solidFill>
                  <a:srgbClr val="231F20"/>
                </a:solidFill>
                <a:latin typeface="Trebuchet MS"/>
                <a:cs typeface="Trebuchet MS"/>
              </a:rPr>
              <a:t>Recep</a:t>
            </a:r>
            <a:r>
              <a:rPr sz="120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55" dirty="0">
                <a:solidFill>
                  <a:srgbClr val="231F20"/>
                </a:solidFill>
                <a:latin typeface="Trebuchet MS"/>
                <a:cs typeface="Trebuchet MS"/>
              </a:rPr>
              <a:t>GÜR </a:t>
            </a:r>
            <a:r>
              <a:rPr sz="1200" i="1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rebuchet MS"/>
                <a:cs typeface="Trebuchet MS"/>
              </a:rPr>
              <a:t>Nazlı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rebuchet MS"/>
                <a:cs typeface="Trebuchet MS"/>
              </a:rPr>
              <a:t>Deniz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45" dirty="0">
                <a:solidFill>
                  <a:srgbClr val="231F20"/>
                </a:solidFill>
                <a:latin typeface="Trebuchet MS"/>
                <a:cs typeface="Trebuchet MS"/>
              </a:rPr>
              <a:t>SARI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i="1" spc="-20" dirty="0">
                <a:solidFill>
                  <a:srgbClr val="231F20"/>
                </a:solidFill>
                <a:latin typeface="Trebuchet MS"/>
                <a:cs typeface="Trebuchet MS"/>
              </a:rPr>
              <a:t>Duygu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231F20"/>
                </a:solidFill>
                <a:latin typeface="Trebuchet MS"/>
                <a:cs typeface="Trebuchet MS"/>
              </a:rPr>
              <a:t>BU</a:t>
            </a:r>
            <a:r>
              <a:rPr sz="1200" i="1" spc="-3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200" i="1" spc="-15" dirty="0">
                <a:solidFill>
                  <a:srgbClr val="231F20"/>
                </a:solidFill>
                <a:latin typeface="Trebuchet MS"/>
                <a:cs typeface="Trebuchet MS"/>
              </a:rPr>
              <a:t>UT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231F20"/>
                </a:solidFill>
                <a:latin typeface="Trebuchet MS"/>
                <a:cs typeface="Trebuchet MS"/>
              </a:rPr>
              <a:t>GÜNEŞ</a:t>
            </a:r>
            <a:endParaRPr sz="1200">
              <a:latin typeface="Trebuchet MS"/>
              <a:cs typeface="Trebuchet MS"/>
            </a:endParaRPr>
          </a:p>
          <a:p>
            <a:pPr marL="12700" marR="1141730" algn="just">
              <a:lnSpc>
                <a:spcPct val="130800"/>
              </a:lnSpc>
            </a:pPr>
            <a:r>
              <a:rPr sz="1200" i="1" spc="-65" dirty="0">
                <a:solidFill>
                  <a:srgbClr val="231F20"/>
                </a:solidFill>
                <a:latin typeface="Trebuchet MS"/>
                <a:cs typeface="Trebuchet MS"/>
              </a:rPr>
              <a:t>Mehmet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231F20"/>
                </a:solidFill>
                <a:latin typeface="Trebuchet MS"/>
                <a:cs typeface="Trebuchet MS"/>
              </a:rPr>
              <a:t>ÇELEBİ </a:t>
            </a:r>
            <a:r>
              <a:rPr sz="1200" i="1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-75" dirty="0">
                <a:solidFill>
                  <a:srgbClr val="231F20"/>
                </a:solidFill>
                <a:latin typeface="Trebuchet MS"/>
                <a:cs typeface="Trebuchet MS"/>
              </a:rPr>
              <a:t>Altan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rebuchet MS"/>
                <a:cs typeface="Trebuchet MS"/>
              </a:rPr>
              <a:t>Öz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231F20"/>
                </a:solidFill>
                <a:latin typeface="Trebuchet MS"/>
                <a:cs typeface="Trebuchet MS"/>
              </a:rPr>
              <a:t>GÜNEŞ  </a:t>
            </a:r>
            <a:r>
              <a:rPr sz="1200" i="1" spc="-60" dirty="0">
                <a:solidFill>
                  <a:srgbClr val="231F20"/>
                </a:solidFill>
                <a:latin typeface="Trebuchet MS"/>
                <a:cs typeface="Trebuchet MS"/>
              </a:rPr>
              <a:t>Merve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40" dirty="0">
                <a:solidFill>
                  <a:srgbClr val="231F20"/>
                </a:solidFill>
                <a:latin typeface="Trebuchet MS"/>
                <a:cs typeface="Trebuchet MS"/>
              </a:rPr>
              <a:t>KAR</a:t>
            </a:r>
            <a:r>
              <a:rPr sz="1200" i="1" spc="-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200" i="1" spc="60" dirty="0">
                <a:solidFill>
                  <a:srgbClr val="231F20"/>
                </a:solidFill>
                <a:latin typeface="Trebuchet MS"/>
                <a:cs typeface="Trebuchet MS"/>
              </a:rPr>
              <a:t>GÖZ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B879E"/>
                </a:solidFill>
                <a:latin typeface="Arial"/>
                <a:cs typeface="Arial"/>
              </a:rPr>
              <a:t>Yayına</a:t>
            </a: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5B879E"/>
                </a:solidFill>
                <a:latin typeface="Arial"/>
                <a:cs typeface="Arial"/>
              </a:rPr>
              <a:t>Hazırlayan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-45" dirty="0">
                <a:solidFill>
                  <a:srgbClr val="231F20"/>
                </a:solidFill>
                <a:latin typeface="Trebuchet MS"/>
                <a:cs typeface="Trebuchet MS"/>
              </a:rPr>
              <a:t>Serdar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1200" i="1" spc="-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200" i="1" spc="-10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200" i="1" spc="10" dirty="0">
                <a:solidFill>
                  <a:srgbClr val="231F20"/>
                </a:solidFill>
                <a:latin typeface="Trebuchet MS"/>
                <a:cs typeface="Trebuchet MS"/>
              </a:rPr>
              <a:t>ANLI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200" b="1" spc="5" dirty="0">
                <a:solidFill>
                  <a:srgbClr val="5B879E"/>
                </a:solidFill>
                <a:latin typeface="Arial"/>
                <a:cs typeface="Arial"/>
              </a:rPr>
              <a:t>Grafik</a:t>
            </a: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5B879E"/>
                </a:solidFill>
                <a:latin typeface="Arial"/>
                <a:cs typeface="Arial"/>
              </a:rPr>
              <a:t>Tasarım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-40" dirty="0">
                <a:solidFill>
                  <a:srgbClr val="231F20"/>
                </a:solidFill>
                <a:latin typeface="Trebuchet MS"/>
                <a:cs typeface="Trebuchet MS"/>
              </a:rPr>
              <a:t>Sabri</a:t>
            </a:r>
            <a:r>
              <a:rPr sz="1200" i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i="1" spc="40" dirty="0">
                <a:solidFill>
                  <a:srgbClr val="231F20"/>
                </a:solidFill>
                <a:latin typeface="Trebuchet MS"/>
                <a:cs typeface="Trebuchet MS"/>
              </a:rPr>
              <a:t>AKKERMAN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8922569"/>
            <a:ext cx="2253615" cy="9461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b="1" spc="5" dirty="0">
                <a:solidFill>
                  <a:srgbClr val="5B879E"/>
                </a:solidFill>
                <a:latin typeface="Arial"/>
                <a:cs typeface="Arial"/>
              </a:rPr>
              <a:t>Genel</a:t>
            </a: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5B879E"/>
                </a:solidFill>
                <a:latin typeface="Arial"/>
                <a:cs typeface="Arial"/>
              </a:rPr>
              <a:t>Yayın</a:t>
            </a: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 Numarası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30" dirty="0">
                <a:solidFill>
                  <a:srgbClr val="231F20"/>
                </a:solidFill>
                <a:latin typeface="Arial"/>
                <a:cs typeface="Arial"/>
              </a:rPr>
              <a:t>8253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b="1" spc="-10" dirty="0">
                <a:solidFill>
                  <a:srgbClr val="5B879E"/>
                </a:solidFill>
                <a:latin typeface="Arial"/>
                <a:cs typeface="Arial"/>
              </a:rPr>
              <a:t>Tanıtıcı</a:t>
            </a:r>
            <a:r>
              <a:rPr sz="1200" b="1" spc="10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B879E"/>
                </a:solidFill>
                <a:latin typeface="Arial"/>
                <a:cs typeface="Arial"/>
              </a:rPr>
              <a:t>Yayınlar</a:t>
            </a:r>
            <a:r>
              <a:rPr sz="1200" b="1" spc="15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5B879E"/>
                </a:solidFill>
                <a:latin typeface="Arial"/>
                <a:cs typeface="Arial"/>
              </a:rPr>
              <a:t>Dizi</a:t>
            </a:r>
            <a:r>
              <a:rPr sz="1200" b="1" spc="10" dirty="0">
                <a:solidFill>
                  <a:srgbClr val="5B879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B879E"/>
                </a:solidFill>
                <a:latin typeface="Arial"/>
                <a:cs typeface="Arial"/>
              </a:rPr>
              <a:t>Numarası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i="1" spc="30" dirty="0">
                <a:solidFill>
                  <a:srgbClr val="231F20"/>
                </a:solidFill>
                <a:latin typeface="Arial"/>
                <a:cs typeface="Arial"/>
              </a:rPr>
              <a:t>289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20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170013"/>
            <a:ext cx="5982335" cy="8816975"/>
            <a:chOff x="899998" y="1170013"/>
            <a:chExt cx="5982335" cy="8816975"/>
          </a:xfrm>
        </p:grpSpPr>
        <p:sp>
          <p:nvSpPr>
            <p:cNvPr id="7" name="object 7"/>
            <p:cNvSpPr/>
            <p:nvPr/>
          </p:nvSpPr>
          <p:spPr>
            <a:xfrm>
              <a:off x="1056170" y="1299184"/>
              <a:ext cx="5826125" cy="8688070"/>
            </a:xfrm>
            <a:custGeom>
              <a:avLst/>
              <a:gdLst/>
              <a:ahLst/>
              <a:cxnLst/>
              <a:rect l="l" t="t" r="r" b="b"/>
              <a:pathLst>
                <a:path w="5826125" h="8688070">
                  <a:moveTo>
                    <a:pt x="5825655" y="0"/>
                  </a:moveTo>
                  <a:lnTo>
                    <a:pt x="0" y="0"/>
                  </a:lnTo>
                  <a:lnTo>
                    <a:pt x="0" y="8561641"/>
                  </a:lnTo>
                  <a:lnTo>
                    <a:pt x="0" y="8687638"/>
                  </a:lnTo>
                  <a:lnTo>
                    <a:pt x="5825655" y="8687638"/>
                  </a:lnTo>
                  <a:lnTo>
                    <a:pt x="5825655" y="8561641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173188"/>
              <a:ext cx="5826125" cy="8688070"/>
            </a:xfrm>
            <a:custGeom>
              <a:avLst/>
              <a:gdLst/>
              <a:ahLst/>
              <a:cxnLst/>
              <a:rect l="l" t="t" r="r" b="b"/>
              <a:pathLst>
                <a:path w="5826125" h="8688070">
                  <a:moveTo>
                    <a:pt x="5825655" y="0"/>
                  </a:moveTo>
                  <a:lnTo>
                    <a:pt x="0" y="0"/>
                  </a:lnTo>
                  <a:lnTo>
                    <a:pt x="0" y="8687638"/>
                  </a:lnTo>
                  <a:lnTo>
                    <a:pt x="5825655" y="868763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173188"/>
              <a:ext cx="5826125" cy="8688070"/>
            </a:xfrm>
            <a:custGeom>
              <a:avLst/>
              <a:gdLst/>
              <a:ahLst/>
              <a:cxnLst/>
              <a:rect l="l" t="t" r="r" b="b"/>
              <a:pathLst>
                <a:path w="5826125" h="8688070">
                  <a:moveTo>
                    <a:pt x="0" y="8687638"/>
                  </a:moveTo>
                  <a:lnTo>
                    <a:pt x="5825655" y="8687638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687638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8214" y="1850964"/>
              <a:ext cx="1315577" cy="13158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49199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EK-1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0" dirty="0">
                <a:solidFill>
                  <a:srgbClr val="C6B261"/>
                </a:solidFill>
                <a:latin typeface="Calibri"/>
                <a:cs typeface="Calibri"/>
              </a:rPr>
              <a:t>Örnek</a:t>
            </a:r>
            <a:r>
              <a:rPr sz="2100" i="1" spc="-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90" dirty="0">
                <a:solidFill>
                  <a:srgbClr val="C6B261"/>
                </a:solidFill>
                <a:latin typeface="Calibri"/>
                <a:cs typeface="Calibri"/>
              </a:rPr>
              <a:t>Format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/>
          <p:nvPr/>
        </p:nvSpPr>
        <p:spPr>
          <a:xfrm>
            <a:off x="1809822" y="6918352"/>
            <a:ext cx="4012565" cy="1737995"/>
          </a:xfrm>
          <a:custGeom>
            <a:avLst/>
            <a:gdLst/>
            <a:ahLst/>
            <a:cxnLst/>
            <a:rect l="l" t="t" r="r" b="b"/>
            <a:pathLst>
              <a:path w="4012565" h="1737995">
                <a:moveTo>
                  <a:pt x="3976357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701533"/>
                </a:lnTo>
                <a:lnTo>
                  <a:pt x="2828" y="1715549"/>
                </a:lnTo>
                <a:lnTo>
                  <a:pt x="10544" y="1726993"/>
                </a:lnTo>
                <a:lnTo>
                  <a:pt x="21988" y="1734708"/>
                </a:lnTo>
                <a:lnTo>
                  <a:pt x="36004" y="1737537"/>
                </a:lnTo>
                <a:lnTo>
                  <a:pt x="3976357" y="1737537"/>
                </a:lnTo>
                <a:lnTo>
                  <a:pt x="3990365" y="1734708"/>
                </a:lnTo>
                <a:lnTo>
                  <a:pt x="4001806" y="1726993"/>
                </a:lnTo>
                <a:lnTo>
                  <a:pt x="4009520" y="1715549"/>
                </a:lnTo>
                <a:lnTo>
                  <a:pt x="4012349" y="1701533"/>
                </a:lnTo>
                <a:lnTo>
                  <a:pt x="4012349" y="36004"/>
                </a:lnTo>
                <a:lnTo>
                  <a:pt x="4009520" y="21988"/>
                </a:lnTo>
                <a:lnTo>
                  <a:pt x="4001806" y="10544"/>
                </a:lnTo>
                <a:lnTo>
                  <a:pt x="3990365" y="2828"/>
                </a:lnTo>
                <a:lnTo>
                  <a:pt x="3976357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9089" y="7419392"/>
            <a:ext cx="70485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43176" y="1410480"/>
            <a:ext cx="5146040" cy="7797800"/>
            <a:chOff x="1243176" y="1410480"/>
            <a:chExt cx="5146040" cy="7797800"/>
          </a:xfrm>
        </p:grpSpPr>
        <p:sp>
          <p:nvSpPr>
            <p:cNvPr id="17" name="object 17"/>
            <p:cNvSpPr/>
            <p:nvPr/>
          </p:nvSpPr>
          <p:spPr>
            <a:xfrm>
              <a:off x="1809822" y="6918353"/>
              <a:ext cx="4012565" cy="1737995"/>
            </a:xfrm>
            <a:custGeom>
              <a:avLst/>
              <a:gdLst/>
              <a:ahLst/>
              <a:cxnLst/>
              <a:rect l="l" t="t" r="r" b="b"/>
              <a:pathLst>
                <a:path w="4012565" h="1737995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1533"/>
                  </a:lnTo>
                  <a:lnTo>
                    <a:pt x="2828" y="1715549"/>
                  </a:lnTo>
                  <a:lnTo>
                    <a:pt x="10544" y="1726993"/>
                  </a:lnTo>
                  <a:lnTo>
                    <a:pt x="21988" y="1734708"/>
                  </a:lnTo>
                  <a:lnTo>
                    <a:pt x="36004" y="1737537"/>
                  </a:lnTo>
                  <a:lnTo>
                    <a:pt x="3976357" y="1737537"/>
                  </a:lnTo>
                  <a:lnTo>
                    <a:pt x="3990365" y="1734708"/>
                  </a:lnTo>
                  <a:lnTo>
                    <a:pt x="4001806" y="1726993"/>
                  </a:lnTo>
                  <a:lnTo>
                    <a:pt x="4009520" y="1715549"/>
                  </a:lnTo>
                  <a:lnTo>
                    <a:pt x="4012349" y="1701533"/>
                  </a:lnTo>
                  <a:lnTo>
                    <a:pt x="4012349" y="36004"/>
                  </a:lnTo>
                  <a:lnTo>
                    <a:pt x="4009520" y="21988"/>
                  </a:lnTo>
                  <a:lnTo>
                    <a:pt x="4001806" y="10544"/>
                  </a:lnTo>
                  <a:lnTo>
                    <a:pt x="3990365" y="2828"/>
                  </a:lnTo>
                  <a:lnTo>
                    <a:pt x="3976357" y="0"/>
                  </a:lnTo>
                  <a:lnTo>
                    <a:pt x="36004" y="0"/>
                  </a:lnTo>
                  <a:close/>
                </a:path>
              </a:pathLst>
            </a:custGeom>
            <a:ln w="12699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176" y="1410480"/>
              <a:ext cx="5146040" cy="7797800"/>
            </a:xfrm>
            <a:custGeom>
              <a:avLst/>
              <a:gdLst/>
              <a:ahLst/>
              <a:cxnLst/>
              <a:rect l="l" t="t" r="r" b="b"/>
              <a:pathLst>
                <a:path w="5146040" h="7797800">
                  <a:moveTo>
                    <a:pt x="930291" y="6616700"/>
                  </a:moveTo>
                  <a:lnTo>
                    <a:pt x="744461" y="6616700"/>
                  </a:lnTo>
                  <a:lnTo>
                    <a:pt x="699897" y="6629400"/>
                  </a:lnTo>
                  <a:lnTo>
                    <a:pt x="614683" y="6654800"/>
                  </a:lnTo>
                  <a:lnTo>
                    <a:pt x="574027" y="6680200"/>
                  </a:lnTo>
                  <a:lnTo>
                    <a:pt x="534670" y="6705600"/>
                  </a:lnTo>
                  <a:lnTo>
                    <a:pt x="497198" y="6731000"/>
                  </a:lnTo>
                  <a:lnTo>
                    <a:pt x="462187" y="6769100"/>
                  </a:lnTo>
                  <a:lnTo>
                    <a:pt x="429641" y="6807200"/>
                  </a:lnTo>
                  <a:lnTo>
                    <a:pt x="399559" y="6858000"/>
                  </a:lnTo>
                  <a:lnTo>
                    <a:pt x="371944" y="6908800"/>
                  </a:lnTo>
                  <a:lnTo>
                    <a:pt x="348821" y="6946900"/>
                  </a:lnTo>
                  <a:lnTo>
                    <a:pt x="330900" y="6997700"/>
                  </a:lnTo>
                  <a:lnTo>
                    <a:pt x="318182" y="7048500"/>
                  </a:lnTo>
                  <a:lnTo>
                    <a:pt x="310667" y="7099300"/>
                  </a:lnTo>
                  <a:lnTo>
                    <a:pt x="308356" y="7150100"/>
                  </a:lnTo>
                  <a:lnTo>
                    <a:pt x="310650" y="7200900"/>
                  </a:lnTo>
                  <a:lnTo>
                    <a:pt x="316953" y="7239000"/>
                  </a:lnTo>
                  <a:lnTo>
                    <a:pt x="327261" y="7289800"/>
                  </a:lnTo>
                  <a:lnTo>
                    <a:pt x="341571" y="7327900"/>
                  </a:lnTo>
                  <a:lnTo>
                    <a:pt x="359879" y="7366000"/>
                  </a:lnTo>
                  <a:lnTo>
                    <a:pt x="381901" y="7404100"/>
                  </a:lnTo>
                  <a:lnTo>
                    <a:pt x="407308" y="7442200"/>
                  </a:lnTo>
                  <a:lnTo>
                    <a:pt x="436100" y="7480300"/>
                  </a:lnTo>
                  <a:lnTo>
                    <a:pt x="468279" y="7518400"/>
                  </a:lnTo>
                  <a:lnTo>
                    <a:pt x="503847" y="7556500"/>
                  </a:lnTo>
                  <a:lnTo>
                    <a:pt x="542173" y="7594600"/>
                  </a:lnTo>
                  <a:lnTo>
                    <a:pt x="582629" y="7620000"/>
                  </a:lnTo>
                  <a:lnTo>
                    <a:pt x="625211" y="7645400"/>
                  </a:lnTo>
                  <a:lnTo>
                    <a:pt x="669919" y="7670800"/>
                  </a:lnTo>
                  <a:lnTo>
                    <a:pt x="811165" y="7747000"/>
                  </a:lnTo>
                  <a:lnTo>
                    <a:pt x="1006595" y="7797800"/>
                  </a:lnTo>
                  <a:lnTo>
                    <a:pt x="1196454" y="7797800"/>
                  </a:lnTo>
                  <a:lnTo>
                    <a:pt x="1285781" y="7772400"/>
                  </a:lnTo>
                  <a:lnTo>
                    <a:pt x="1328390" y="7759700"/>
                  </a:lnTo>
                  <a:lnTo>
                    <a:pt x="1369629" y="7734300"/>
                  </a:lnTo>
                  <a:lnTo>
                    <a:pt x="1409496" y="7708900"/>
                  </a:lnTo>
                  <a:lnTo>
                    <a:pt x="1447369" y="7683500"/>
                  </a:lnTo>
                  <a:lnTo>
                    <a:pt x="1067614" y="7683500"/>
                  </a:lnTo>
                  <a:lnTo>
                    <a:pt x="870510" y="7632700"/>
                  </a:lnTo>
                  <a:lnTo>
                    <a:pt x="823774" y="7607300"/>
                  </a:lnTo>
                  <a:lnTo>
                    <a:pt x="778522" y="7594600"/>
                  </a:lnTo>
                  <a:lnTo>
                    <a:pt x="735305" y="7569200"/>
                  </a:lnTo>
                  <a:lnTo>
                    <a:pt x="693018" y="7543800"/>
                  </a:lnTo>
                  <a:lnTo>
                    <a:pt x="651662" y="7505700"/>
                  </a:lnTo>
                  <a:lnTo>
                    <a:pt x="611238" y="7480300"/>
                  </a:lnTo>
                  <a:lnTo>
                    <a:pt x="573118" y="7442200"/>
                  </a:lnTo>
                  <a:lnTo>
                    <a:pt x="538672" y="7404100"/>
                  </a:lnTo>
                  <a:lnTo>
                    <a:pt x="507895" y="7366000"/>
                  </a:lnTo>
                  <a:lnTo>
                    <a:pt x="480783" y="7327900"/>
                  </a:lnTo>
                  <a:lnTo>
                    <a:pt x="458081" y="7289800"/>
                  </a:lnTo>
                  <a:lnTo>
                    <a:pt x="440516" y="7251700"/>
                  </a:lnTo>
                  <a:lnTo>
                    <a:pt x="428093" y="7200900"/>
                  </a:lnTo>
                  <a:lnTo>
                    <a:pt x="420814" y="7150100"/>
                  </a:lnTo>
                  <a:lnTo>
                    <a:pt x="420085" y="7099300"/>
                  </a:lnTo>
                  <a:lnTo>
                    <a:pt x="427342" y="7048500"/>
                  </a:lnTo>
                  <a:lnTo>
                    <a:pt x="442581" y="6997700"/>
                  </a:lnTo>
                  <a:lnTo>
                    <a:pt x="465797" y="6946900"/>
                  </a:lnTo>
                  <a:lnTo>
                    <a:pt x="487897" y="6908800"/>
                  </a:lnTo>
                  <a:lnTo>
                    <a:pt x="512148" y="6883400"/>
                  </a:lnTo>
                  <a:lnTo>
                    <a:pt x="538544" y="6845300"/>
                  </a:lnTo>
                  <a:lnTo>
                    <a:pt x="567080" y="6819900"/>
                  </a:lnTo>
                  <a:lnTo>
                    <a:pt x="598601" y="6794500"/>
                  </a:lnTo>
                  <a:lnTo>
                    <a:pt x="672982" y="6769100"/>
                  </a:lnTo>
                  <a:lnTo>
                    <a:pt x="715848" y="6756400"/>
                  </a:lnTo>
                  <a:lnTo>
                    <a:pt x="752374" y="6743700"/>
                  </a:lnTo>
                  <a:lnTo>
                    <a:pt x="1261128" y="6743700"/>
                  </a:lnTo>
                  <a:lnTo>
                    <a:pt x="1121435" y="6667500"/>
                  </a:lnTo>
                  <a:lnTo>
                    <a:pt x="930291" y="6616700"/>
                  </a:lnTo>
                  <a:close/>
                </a:path>
                <a:path w="5146040" h="7797800">
                  <a:moveTo>
                    <a:pt x="1261128" y="6743700"/>
                  </a:moveTo>
                  <a:lnTo>
                    <a:pt x="896065" y="6743700"/>
                  </a:lnTo>
                  <a:lnTo>
                    <a:pt x="929757" y="6756400"/>
                  </a:lnTo>
                  <a:lnTo>
                    <a:pt x="961968" y="6756400"/>
                  </a:lnTo>
                  <a:lnTo>
                    <a:pt x="992695" y="6769100"/>
                  </a:lnTo>
                  <a:lnTo>
                    <a:pt x="1021672" y="6769100"/>
                  </a:lnTo>
                  <a:lnTo>
                    <a:pt x="1048613" y="6781800"/>
                  </a:lnTo>
                  <a:lnTo>
                    <a:pt x="1073516" y="6794500"/>
                  </a:lnTo>
                  <a:lnTo>
                    <a:pt x="1096378" y="6807200"/>
                  </a:lnTo>
                  <a:lnTo>
                    <a:pt x="1116512" y="6807200"/>
                  </a:lnTo>
                  <a:lnTo>
                    <a:pt x="1133211" y="6819900"/>
                  </a:lnTo>
                  <a:lnTo>
                    <a:pt x="1146466" y="6832600"/>
                  </a:lnTo>
                  <a:lnTo>
                    <a:pt x="1165444" y="6832600"/>
                  </a:lnTo>
                  <a:lnTo>
                    <a:pt x="1195162" y="6858000"/>
                  </a:lnTo>
                  <a:lnTo>
                    <a:pt x="1238624" y="6883400"/>
                  </a:lnTo>
                  <a:lnTo>
                    <a:pt x="1287305" y="6908800"/>
                  </a:lnTo>
                  <a:lnTo>
                    <a:pt x="1313065" y="6934200"/>
                  </a:lnTo>
                  <a:lnTo>
                    <a:pt x="1339215" y="6959600"/>
                  </a:lnTo>
                  <a:lnTo>
                    <a:pt x="1416646" y="7035800"/>
                  </a:lnTo>
                  <a:lnTo>
                    <a:pt x="1440706" y="7073900"/>
                  </a:lnTo>
                  <a:lnTo>
                    <a:pt x="1461755" y="7099300"/>
                  </a:lnTo>
                  <a:lnTo>
                    <a:pt x="1479792" y="7137400"/>
                  </a:lnTo>
                  <a:lnTo>
                    <a:pt x="1494815" y="7175500"/>
                  </a:lnTo>
                  <a:lnTo>
                    <a:pt x="1507976" y="7213600"/>
                  </a:lnTo>
                  <a:lnTo>
                    <a:pt x="1516370" y="7251700"/>
                  </a:lnTo>
                  <a:lnTo>
                    <a:pt x="1519997" y="7289800"/>
                  </a:lnTo>
                  <a:lnTo>
                    <a:pt x="1518856" y="7327900"/>
                  </a:lnTo>
                  <a:lnTo>
                    <a:pt x="1503883" y="7391400"/>
                  </a:lnTo>
                  <a:lnTo>
                    <a:pt x="1490452" y="7429500"/>
                  </a:lnTo>
                  <a:lnTo>
                    <a:pt x="1473060" y="7467600"/>
                  </a:lnTo>
                  <a:lnTo>
                    <a:pt x="1444870" y="7518400"/>
                  </a:lnTo>
                  <a:lnTo>
                    <a:pt x="1413084" y="7556500"/>
                  </a:lnTo>
                  <a:lnTo>
                    <a:pt x="1377698" y="7594600"/>
                  </a:lnTo>
                  <a:lnTo>
                    <a:pt x="1338707" y="7620000"/>
                  </a:lnTo>
                  <a:lnTo>
                    <a:pt x="1297151" y="7645400"/>
                  </a:lnTo>
                  <a:lnTo>
                    <a:pt x="1254056" y="7658100"/>
                  </a:lnTo>
                  <a:lnTo>
                    <a:pt x="1163243" y="7683500"/>
                  </a:lnTo>
                  <a:lnTo>
                    <a:pt x="1447369" y="7683500"/>
                  </a:lnTo>
                  <a:lnTo>
                    <a:pt x="1482620" y="7645400"/>
                  </a:lnTo>
                  <a:lnTo>
                    <a:pt x="1515247" y="7607300"/>
                  </a:lnTo>
                  <a:lnTo>
                    <a:pt x="1545246" y="7569200"/>
                  </a:lnTo>
                  <a:lnTo>
                    <a:pt x="1572615" y="7518400"/>
                  </a:lnTo>
                  <a:lnTo>
                    <a:pt x="1595905" y="7467600"/>
                  </a:lnTo>
                  <a:lnTo>
                    <a:pt x="1613667" y="7416800"/>
                  </a:lnTo>
                  <a:lnTo>
                    <a:pt x="1625901" y="7366000"/>
                  </a:lnTo>
                  <a:lnTo>
                    <a:pt x="1632605" y="7315200"/>
                  </a:lnTo>
                  <a:lnTo>
                    <a:pt x="1633778" y="7264400"/>
                  </a:lnTo>
                  <a:lnTo>
                    <a:pt x="1630200" y="7226300"/>
                  </a:lnTo>
                  <a:lnTo>
                    <a:pt x="1622649" y="7175500"/>
                  </a:lnTo>
                  <a:lnTo>
                    <a:pt x="1611126" y="7137400"/>
                  </a:lnTo>
                  <a:lnTo>
                    <a:pt x="1595629" y="7086600"/>
                  </a:lnTo>
                  <a:lnTo>
                    <a:pt x="1576158" y="7048500"/>
                  </a:lnTo>
                  <a:lnTo>
                    <a:pt x="1553061" y="7010400"/>
                  </a:lnTo>
                  <a:lnTo>
                    <a:pt x="1526669" y="6972300"/>
                  </a:lnTo>
                  <a:lnTo>
                    <a:pt x="1496983" y="6934200"/>
                  </a:lnTo>
                  <a:lnTo>
                    <a:pt x="1464005" y="6896100"/>
                  </a:lnTo>
                  <a:lnTo>
                    <a:pt x="1427734" y="6858000"/>
                  </a:lnTo>
                  <a:lnTo>
                    <a:pt x="1388879" y="6832600"/>
                  </a:lnTo>
                  <a:lnTo>
                    <a:pt x="1348161" y="6794500"/>
                  </a:lnTo>
                  <a:lnTo>
                    <a:pt x="1305579" y="6769100"/>
                  </a:lnTo>
                  <a:lnTo>
                    <a:pt x="1261128" y="6743700"/>
                  </a:lnTo>
                  <a:close/>
                </a:path>
                <a:path w="5146040" h="7797800">
                  <a:moveTo>
                    <a:pt x="55232" y="6896100"/>
                  </a:moveTo>
                  <a:lnTo>
                    <a:pt x="0" y="7010400"/>
                  </a:lnTo>
                  <a:lnTo>
                    <a:pt x="156959" y="7086600"/>
                  </a:lnTo>
                  <a:lnTo>
                    <a:pt x="212191" y="6972300"/>
                  </a:lnTo>
                  <a:lnTo>
                    <a:pt x="55232" y="6896100"/>
                  </a:lnTo>
                  <a:close/>
                </a:path>
                <a:path w="5146040" h="7797800">
                  <a:moveTo>
                    <a:pt x="1415951" y="5499100"/>
                  </a:moveTo>
                  <a:lnTo>
                    <a:pt x="1279133" y="5499100"/>
                  </a:lnTo>
                  <a:lnTo>
                    <a:pt x="1236129" y="5511800"/>
                  </a:lnTo>
                  <a:lnTo>
                    <a:pt x="1194887" y="5537200"/>
                  </a:lnTo>
                  <a:lnTo>
                    <a:pt x="1155857" y="5549900"/>
                  </a:lnTo>
                  <a:lnTo>
                    <a:pt x="1119041" y="5588000"/>
                  </a:lnTo>
                  <a:lnTo>
                    <a:pt x="1084439" y="5613400"/>
                  </a:lnTo>
                  <a:lnTo>
                    <a:pt x="1052052" y="5664200"/>
                  </a:lnTo>
                  <a:lnTo>
                    <a:pt x="1021880" y="5702300"/>
                  </a:lnTo>
                  <a:lnTo>
                    <a:pt x="994924" y="5753100"/>
                  </a:lnTo>
                  <a:lnTo>
                    <a:pt x="969987" y="5803900"/>
                  </a:lnTo>
                  <a:lnTo>
                    <a:pt x="958030" y="5829300"/>
                  </a:lnTo>
                  <a:lnTo>
                    <a:pt x="946067" y="5842000"/>
                  </a:lnTo>
                  <a:lnTo>
                    <a:pt x="922147" y="5892800"/>
                  </a:lnTo>
                  <a:lnTo>
                    <a:pt x="758075" y="6223000"/>
                  </a:lnTo>
                  <a:lnTo>
                    <a:pt x="1900491" y="6794500"/>
                  </a:lnTo>
                  <a:lnTo>
                    <a:pt x="1956562" y="6692900"/>
                  </a:lnTo>
                  <a:lnTo>
                    <a:pt x="1450073" y="6426200"/>
                  </a:lnTo>
                  <a:lnTo>
                    <a:pt x="1469507" y="6388100"/>
                  </a:lnTo>
                  <a:lnTo>
                    <a:pt x="1356220" y="6388100"/>
                  </a:lnTo>
                  <a:lnTo>
                    <a:pt x="911225" y="6159500"/>
                  </a:lnTo>
                  <a:lnTo>
                    <a:pt x="1090968" y="5803900"/>
                  </a:lnTo>
                  <a:lnTo>
                    <a:pt x="1099776" y="5791200"/>
                  </a:lnTo>
                  <a:lnTo>
                    <a:pt x="1108887" y="5765800"/>
                  </a:lnTo>
                  <a:lnTo>
                    <a:pt x="1118303" y="5753100"/>
                  </a:lnTo>
                  <a:lnTo>
                    <a:pt x="1128026" y="5740400"/>
                  </a:lnTo>
                  <a:lnTo>
                    <a:pt x="1138273" y="5715000"/>
                  </a:lnTo>
                  <a:lnTo>
                    <a:pt x="1173556" y="5676900"/>
                  </a:lnTo>
                  <a:lnTo>
                    <a:pt x="1216300" y="5638800"/>
                  </a:lnTo>
                  <a:lnTo>
                    <a:pt x="1232357" y="5638800"/>
                  </a:lnTo>
                  <a:lnTo>
                    <a:pt x="1249550" y="5626100"/>
                  </a:lnTo>
                  <a:lnTo>
                    <a:pt x="1268096" y="5626100"/>
                  </a:lnTo>
                  <a:lnTo>
                    <a:pt x="1287998" y="5613400"/>
                  </a:lnTo>
                  <a:lnTo>
                    <a:pt x="1613956" y="5613400"/>
                  </a:lnTo>
                  <a:lnTo>
                    <a:pt x="1602452" y="5600700"/>
                  </a:lnTo>
                  <a:lnTo>
                    <a:pt x="1561357" y="5575300"/>
                  </a:lnTo>
                  <a:lnTo>
                    <a:pt x="1513674" y="5537200"/>
                  </a:lnTo>
                  <a:lnTo>
                    <a:pt x="1464161" y="5524500"/>
                  </a:lnTo>
                  <a:lnTo>
                    <a:pt x="1415951" y="5499100"/>
                  </a:lnTo>
                  <a:close/>
                </a:path>
                <a:path w="5146040" h="7797800">
                  <a:moveTo>
                    <a:pt x="235800" y="6540500"/>
                  </a:moveTo>
                  <a:lnTo>
                    <a:pt x="180555" y="6654800"/>
                  </a:lnTo>
                  <a:lnTo>
                    <a:pt x="337515" y="6731000"/>
                  </a:lnTo>
                  <a:lnTo>
                    <a:pt x="392760" y="6616700"/>
                  </a:lnTo>
                  <a:lnTo>
                    <a:pt x="235800" y="6540500"/>
                  </a:lnTo>
                  <a:close/>
                </a:path>
                <a:path w="5146040" h="7797800">
                  <a:moveTo>
                    <a:pt x="1613956" y="5613400"/>
                  </a:moveTo>
                  <a:lnTo>
                    <a:pt x="1379126" y="5613400"/>
                  </a:lnTo>
                  <a:lnTo>
                    <a:pt x="1399336" y="5626100"/>
                  </a:lnTo>
                  <a:lnTo>
                    <a:pt x="1417361" y="5626100"/>
                  </a:lnTo>
                  <a:lnTo>
                    <a:pt x="1432552" y="5638800"/>
                  </a:lnTo>
                  <a:lnTo>
                    <a:pt x="1444901" y="5638800"/>
                  </a:lnTo>
                  <a:lnTo>
                    <a:pt x="1454404" y="5651500"/>
                  </a:lnTo>
                  <a:lnTo>
                    <a:pt x="1478653" y="5664200"/>
                  </a:lnTo>
                  <a:lnTo>
                    <a:pt x="1517217" y="5689600"/>
                  </a:lnTo>
                  <a:lnTo>
                    <a:pt x="1553367" y="5727700"/>
                  </a:lnTo>
                  <a:lnTo>
                    <a:pt x="1576335" y="5778500"/>
                  </a:lnTo>
                  <a:lnTo>
                    <a:pt x="1582651" y="5791200"/>
                  </a:lnTo>
                  <a:lnTo>
                    <a:pt x="1587039" y="5803900"/>
                  </a:lnTo>
                  <a:lnTo>
                    <a:pt x="1589493" y="5829300"/>
                  </a:lnTo>
                  <a:lnTo>
                    <a:pt x="1590387" y="5842000"/>
                  </a:lnTo>
                  <a:lnTo>
                    <a:pt x="1590057" y="5854700"/>
                  </a:lnTo>
                  <a:lnTo>
                    <a:pt x="1588506" y="5880100"/>
                  </a:lnTo>
                  <a:lnTo>
                    <a:pt x="1585734" y="5892800"/>
                  </a:lnTo>
                  <a:lnTo>
                    <a:pt x="1581935" y="5905500"/>
                  </a:lnTo>
                  <a:lnTo>
                    <a:pt x="1577265" y="5930900"/>
                  </a:lnTo>
                  <a:lnTo>
                    <a:pt x="1571731" y="5943600"/>
                  </a:lnTo>
                  <a:lnTo>
                    <a:pt x="1565338" y="5956300"/>
                  </a:lnTo>
                  <a:lnTo>
                    <a:pt x="1558487" y="5969000"/>
                  </a:lnTo>
                  <a:lnTo>
                    <a:pt x="1551589" y="5994400"/>
                  </a:lnTo>
                  <a:lnTo>
                    <a:pt x="1544641" y="6007100"/>
                  </a:lnTo>
                  <a:lnTo>
                    <a:pt x="1537639" y="6019800"/>
                  </a:lnTo>
                  <a:lnTo>
                    <a:pt x="1532575" y="6032500"/>
                  </a:lnTo>
                  <a:lnTo>
                    <a:pt x="1527308" y="6045200"/>
                  </a:lnTo>
                  <a:lnTo>
                    <a:pt x="1521841" y="6057900"/>
                  </a:lnTo>
                  <a:lnTo>
                    <a:pt x="1516176" y="6070600"/>
                  </a:lnTo>
                  <a:lnTo>
                    <a:pt x="1356220" y="6388100"/>
                  </a:lnTo>
                  <a:lnTo>
                    <a:pt x="1469507" y="6388100"/>
                  </a:lnTo>
                  <a:lnTo>
                    <a:pt x="1586115" y="6159500"/>
                  </a:lnTo>
                  <a:lnTo>
                    <a:pt x="2276462" y="6057900"/>
                  </a:lnTo>
                  <a:lnTo>
                    <a:pt x="2290312" y="6032500"/>
                  </a:lnTo>
                  <a:lnTo>
                    <a:pt x="1650428" y="6032500"/>
                  </a:lnTo>
                  <a:lnTo>
                    <a:pt x="1661494" y="6007100"/>
                  </a:lnTo>
                  <a:lnTo>
                    <a:pt x="1670708" y="5994400"/>
                  </a:lnTo>
                  <a:lnTo>
                    <a:pt x="1678073" y="5969000"/>
                  </a:lnTo>
                  <a:lnTo>
                    <a:pt x="1683588" y="5943600"/>
                  </a:lnTo>
                  <a:lnTo>
                    <a:pt x="1687883" y="5930900"/>
                  </a:lnTo>
                  <a:lnTo>
                    <a:pt x="1691563" y="5918200"/>
                  </a:lnTo>
                  <a:lnTo>
                    <a:pt x="1694625" y="5905500"/>
                  </a:lnTo>
                  <a:lnTo>
                    <a:pt x="1697062" y="5880100"/>
                  </a:lnTo>
                  <a:lnTo>
                    <a:pt x="1701466" y="5829300"/>
                  </a:lnTo>
                  <a:lnTo>
                    <a:pt x="1697570" y="5778500"/>
                  </a:lnTo>
                  <a:lnTo>
                    <a:pt x="1685379" y="5727700"/>
                  </a:lnTo>
                  <a:lnTo>
                    <a:pt x="1664893" y="5689600"/>
                  </a:lnTo>
                  <a:lnTo>
                    <a:pt x="1636963" y="5638800"/>
                  </a:lnTo>
                  <a:lnTo>
                    <a:pt x="1613956" y="5613400"/>
                  </a:lnTo>
                  <a:close/>
                </a:path>
                <a:path w="5146040" h="7797800">
                  <a:moveTo>
                    <a:pt x="2345715" y="5930900"/>
                  </a:moveTo>
                  <a:lnTo>
                    <a:pt x="1650428" y="6032500"/>
                  </a:lnTo>
                  <a:lnTo>
                    <a:pt x="2290312" y="6032500"/>
                  </a:lnTo>
                  <a:lnTo>
                    <a:pt x="2345715" y="5930900"/>
                  </a:lnTo>
                  <a:close/>
                </a:path>
                <a:path w="5146040" h="7797800">
                  <a:moveTo>
                    <a:pt x="1740865" y="4292600"/>
                  </a:moveTo>
                  <a:lnTo>
                    <a:pt x="1686445" y="4394200"/>
                  </a:lnTo>
                  <a:lnTo>
                    <a:pt x="2667939" y="4889500"/>
                  </a:lnTo>
                  <a:lnTo>
                    <a:pt x="1345107" y="5067300"/>
                  </a:lnTo>
                  <a:lnTo>
                    <a:pt x="1290688" y="5168900"/>
                  </a:lnTo>
                  <a:lnTo>
                    <a:pt x="2433116" y="5753100"/>
                  </a:lnTo>
                  <a:lnTo>
                    <a:pt x="2487523" y="5651500"/>
                  </a:lnTo>
                  <a:lnTo>
                    <a:pt x="1500454" y="5143500"/>
                  </a:lnTo>
                  <a:lnTo>
                    <a:pt x="2828861" y="4978400"/>
                  </a:lnTo>
                  <a:lnTo>
                    <a:pt x="2883281" y="4864100"/>
                  </a:lnTo>
                  <a:lnTo>
                    <a:pt x="1740865" y="4292600"/>
                  </a:lnTo>
                  <a:close/>
                </a:path>
                <a:path w="5146040" h="7797800">
                  <a:moveTo>
                    <a:pt x="2254516" y="3276600"/>
                  </a:moveTo>
                  <a:lnTo>
                    <a:pt x="1874431" y="4025900"/>
                  </a:lnTo>
                  <a:lnTo>
                    <a:pt x="3016846" y="4610100"/>
                  </a:lnTo>
                  <a:lnTo>
                    <a:pt x="3100864" y="4445000"/>
                  </a:lnTo>
                  <a:lnTo>
                    <a:pt x="2971761" y="4445000"/>
                  </a:lnTo>
                  <a:lnTo>
                    <a:pt x="2536482" y="4229100"/>
                  </a:lnTo>
                  <a:lnTo>
                    <a:pt x="2562076" y="4178300"/>
                  </a:lnTo>
                  <a:lnTo>
                    <a:pt x="2436152" y="4178300"/>
                  </a:lnTo>
                  <a:lnTo>
                    <a:pt x="2028380" y="3962400"/>
                  </a:lnTo>
                  <a:lnTo>
                    <a:pt x="2353221" y="3327400"/>
                  </a:lnTo>
                  <a:lnTo>
                    <a:pt x="2254516" y="3276600"/>
                  </a:lnTo>
                  <a:close/>
                </a:path>
                <a:path w="5146040" h="7797800">
                  <a:moveTo>
                    <a:pt x="3317227" y="3771900"/>
                  </a:moveTo>
                  <a:lnTo>
                    <a:pt x="2971761" y="4445000"/>
                  </a:lnTo>
                  <a:lnTo>
                    <a:pt x="3100864" y="4445000"/>
                  </a:lnTo>
                  <a:lnTo>
                    <a:pt x="3417544" y="3822700"/>
                  </a:lnTo>
                  <a:lnTo>
                    <a:pt x="3317227" y="3771900"/>
                  </a:lnTo>
                  <a:close/>
                </a:path>
                <a:path w="5146040" h="7797800">
                  <a:moveTo>
                    <a:pt x="2730500" y="3594100"/>
                  </a:moveTo>
                  <a:lnTo>
                    <a:pt x="2436152" y="4178300"/>
                  </a:lnTo>
                  <a:lnTo>
                    <a:pt x="2562076" y="4178300"/>
                  </a:lnTo>
                  <a:lnTo>
                    <a:pt x="2830817" y="3644900"/>
                  </a:lnTo>
                  <a:lnTo>
                    <a:pt x="2730500" y="3594100"/>
                  </a:lnTo>
                  <a:close/>
                </a:path>
                <a:path w="5146040" h="7797800">
                  <a:moveTo>
                    <a:pt x="2428481" y="2933700"/>
                  </a:moveTo>
                  <a:lnTo>
                    <a:pt x="2372410" y="3048000"/>
                  </a:lnTo>
                  <a:lnTo>
                    <a:pt x="3514826" y="3632200"/>
                  </a:lnTo>
                  <a:lnTo>
                    <a:pt x="3570897" y="3517900"/>
                  </a:lnTo>
                  <a:lnTo>
                    <a:pt x="3203575" y="3340100"/>
                  </a:lnTo>
                  <a:lnTo>
                    <a:pt x="3178804" y="3263900"/>
                  </a:lnTo>
                  <a:lnTo>
                    <a:pt x="3066034" y="3263900"/>
                  </a:lnTo>
                  <a:lnTo>
                    <a:pt x="2428481" y="2933700"/>
                  </a:lnTo>
                  <a:close/>
                </a:path>
                <a:path w="5146040" h="7797800">
                  <a:moveTo>
                    <a:pt x="2820936" y="2171700"/>
                  </a:moveTo>
                  <a:lnTo>
                    <a:pt x="2745079" y="2311400"/>
                  </a:lnTo>
                  <a:lnTo>
                    <a:pt x="3066034" y="3263900"/>
                  </a:lnTo>
                  <a:lnTo>
                    <a:pt x="3178804" y="3263900"/>
                  </a:lnTo>
                  <a:lnTo>
                    <a:pt x="3079724" y="2959100"/>
                  </a:lnTo>
                  <a:lnTo>
                    <a:pt x="3915537" y="2844800"/>
                  </a:lnTo>
                  <a:lnTo>
                    <a:pt x="3046463" y="2844800"/>
                  </a:lnTo>
                  <a:lnTo>
                    <a:pt x="2820936" y="2171700"/>
                  </a:lnTo>
                  <a:close/>
                </a:path>
                <a:path w="5146040" h="7797800">
                  <a:moveTo>
                    <a:pt x="3983139" y="2717800"/>
                  </a:moveTo>
                  <a:lnTo>
                    <a:pt x="3046463" y="2844800"/>
                  </a:lnTo>
                  <a:lnTo>
                    <a:pt x="3915537" y="2844800"/>
                  </a:lnTo>
                  <a:lnTo>
                    <a:pt x="3983139" y="2717800"/>
                  </a:lnTo>
                  <a:close/>
                </a:path>
                <a:path w="5146040" h="7797800">
                  <a:moveTo>
                    <a:pt x="3401089" y="1765300"/>
                  </a:moveTo>
                  <a:lnTo>
                    <a:pt x="3146437" y="1765300"/>
                  </a:lnTo>
                  <a:lnTo>
                    <a:pt x="4193374" y="2298700"/>
                  </a:lnTo>
                  <a:lnTo>
                    <a:pt x="4248619" y="2197100"/>
                  </a:lnTo>
                  <a:lnTo>
                    <a:pt x="3401089" y="1765300"/>
                  </a:lnTo>
                  <a:close/>
                </a:path>
                <a:path w="5146040" h="7797800">
                  <a:moveTo>
                    <a:pt x="3290062" y="1244600"/>
                  </a:moveTo>
                  <a:lnTo>
                    <a:pt x="2867926" y="2070100"/>
                  </a:lnTo>
                  <a:lnTo>
                    <a:pt x="2963392" y="2120900"/>
                  </a:lnTo>
                  <a:lnTo>
                    <a:pt x="3146437" y="1765300"/>
                  </a:lnTo>
                  <a:lnTo>
                    <a:pt x="3401089" y="1765300"/>
                  </a:lnTo>
                  <a:lnTo>
                    <a:pt x="3201670" y="1663700"/>
                  </a:lnTo>
                  <a:lnTo>
                    <a:pt x="3385540" y="1295400"/>
                  </a:lnTo>
                  <a:lnTo>
                    <a:pt x="3290062" y="1244600"/>
                  </a:lnTo>
                  <a:close/>
                </a:path>
                <a:path w="5146040" h="7797800">
                  <a:moveTo>
                    <a:pt x="3424453" y="977900"/>
                  </a:moveTo>
                  <a:lnTo>
                    <a:pt x="3369208" y="1092200"/>
                  </a:lnTo>
                  <a:lnTo>
                    <a:pt x="4511624" y="1676400"/>
                  </a:lnTo>
                  <a:lnTo>
                    <a:pt x="4566869" y="1562100"/>
                  </a:lnTo>
                  <a:lnTo>
                    <a:pt x="3424453" y="977900"/>
                  </a:lnTo>
                  <a:close/>
                </a:path>
                <a:path w="5146040" h="7797800">
                  <a:moveTo>
                    <a:pt x="4168979" y="0"/>
                  </a:moveTo>
                  <a:lnTo>
                    <a:pt x="4079065" y="0"/>
                  </a:lnTo>
                  <a:lnTo>
                    <a:pt x="4036060" y="12700"/>
                  </a:lnTo>
                  <a:lnTo>
                    <a:pt x="3994817" y="38100"/>
                  </a:lnTo>
                  <a:lnTo>
                    <a:pt x="3955788" y="63500"/>
                  </a:lnTo>
                  <a:lnTo>
                    <a:pt x="3918972" y="88900"/>
                  </a:lnTo>
                  <a:lnTo>
                    <a:pt x="3884370" y="127000"/>
                  </a:lnTo>
                  <a:lnTo>
                    <a:pt x="3851982" y="165100"/>
                  </a:lnTo>
                  <a:lnTo>
                    <a:pt x="3821811" y="203200"/>
                  </a:lnTo>
                  <a:lnTo>
                    <a:pt x="3794860" y="254000"/>
                  </a:lnTo>
                  <a:lnTo>
                    <a:pt x="3769918" y="304800"/>
                  </a:lnTo>
                  <a:lnTo>
                    <a:pt x="3734035" y="381000"/>
                  </a:lnTo>
                  <a:lnTo>
                    <a:pt x="3722077" y="393700"/>
                  </a:lnTo>
                  <a:lnTo>
                    <a:pt x="3558006" y="723900"/>
                  </a:lnTo>
                  <a:lnTo>
                    <a:pt x="4700422" y="1308100"/>
                  </a:lnTo>
                  <a:lnTo>
                    <a:pt x="4756492" y="1193800"/>
                  </a:lnTo>
                  <a:lnTo>
                    <a:pt x="4250004" y="939800"/>
                  </a:lnTo>
                  <a:lnTo>
                    <a:pt x="4275917" y="889000"/>
                  </a:lnTo>
                  <a:lnTo>
                    <a:pt x="4156151" y="889000"/>
                  </a:lnTo>
                  <a:lnTo>
                    <a:pt x="3711168" y="660400"/>
                  </a:lnTo>
                  <a:lnTo>
                    <a:pt x="3890899" y="304800"/>
                  </a:lnTo>
                  <a:lnTo>
                    <a:pt x="3899709" y="292100"/>
                  </a:lnTo>
                  <a:lnTo>
                    <a:pt x="3908823" y="279400"/>
                  </a:lnTo>
                  <a:lnTo>
                    <a:pt x="3918239" y="254000"/>
                  </a:lnTo>
                  <a:lnTo>
                    <a:pt x="3927957" y="241300"/>
                  </a:lnTo>
                  <a:lnTo>
                    <a:pt x="3938204" y="228600"/>
                  </a:lnTo>
                  <a:lnTo>
                    <a:pt x="3949207" y="215900"/>
                  </a:lnTo>
                  <a:lnTo>
                    <a:pt x="3960968" y="190500"/>
                  </a:lnTo>
                  <a:lnTo>
                    <a:pt x="3973487" y="177800"/>
                  </a:lnTo>
                  <a:lnTo>
                    <a:pt x="3986834" y="165100"/>
                  </a:lnTo>
                  <a:lnTo>
                    <a:pt x="4001082" y="152400"/>
                  </a:lnTo>
                  <a:lnTo>
                    <a:pt x="4016233" y="152400"/>
                  </a:lnTo>
                  <a:lnTo>
                    <a:pt x="4032288" y="139700"/>
                  </a:lnTo>
                  <a:lnTo>
                    <a:pt x="4049480" y="127000"/>
                  </a:lnTo>
                  <a:lnTo>
                    <a:pt x="4087928" y="127000"/>
                  </a:lnTo>
                  <a:lnTo>
                    <a:pt x="4109186" y="114300"/>
                  </a:lnTo>
                  <a:lnTo>
                    <a:pt x="4402388" y="114300"/>
                  </a:lnTo>
                  <a:lnTo>
                    <a:pt x="4361290" y="76200"/>
                  </a:lnTo>
                  <a:lnTo>
                    <a:pt x="4313605" y="50800"/>
                  </a:lnTo>
                  <a:lnTo>
                    <a:pt x="4264097" y="25400"/>
                  </a:lnTo>
                  <a:lnTo>
                    <a:pt x="4168979" y="0"/>
                  </a:lnTo>
                  <a:close/>
                </a:path>
                <a:path w="5146040" h="7797800">
                  <a:moveTo>
                    <a:pt x="3142919" y="838200"/>
                  </a:moveTo>
                  <a:lnTo>
                    <a:pt x="3087674" y="939800"/>
                  </a:lnTo>
                  <a:lnTo>
                    <a:pt x="3244646" y="1028700"/>
                  </a:lnTo>
                  <a:lnTo>
                    <a:pt x="3299879" y="914400"/>
                  </a:lnTo>
                  <a:lnTo>
                    <a:pt x="3142919" y="838200"/>
                  </a:lnTo>
                  <a:close/>
                </a:path>
                <a:path w="5146040" h="7797800">
                  <a:moveTo>
                    <a:pt x="5145646" y="431800"/>
                  </a:moveTo>
                  <a:lnTo>
                    <a:pt x="4450359" y="546100"/>
                  </a:lnTo>
                  <a:lnTo>
                    <a:pt x="4327244" y="546100"/>
                  </a:lnTo>
                  <a:lnTo>
                    <a:pt x="4321777" y="558800"/>
                  </a:lnTo>
                  <a:lnTo>
                    <a:pt x="4316107" y="571500"/>
                  </a:lnTo>
                  <a:lnTo>
                    <a:pt x="4156151" y="889000"/>
                  </a:lnTo>
                  <a:lnTo>
                    <a:pt x="4275917" y="889000"/>
                  </a:lnTo>
                  <a:lnTo>
                    <a:pt x="4386046" y="673100"/>
                  </a:lnTo>
                  <a:lnTo>
                    <a:pt x="5076393" y="571500"/>
                  </a:lnTo>
                  <a:lnTo>
                    <a:pt x="5145646" y="431800"/>
                  </a:lnTo>
                  <a:close/>
                </a:path>
                <a:path w="5146040" h="7797800">
                  <a:moveTo>
                    <a:pt x="4402388" y="114300"/>
                  </a:moveTo>
                  <a:lnTo>
                    <a:pt x="4157314" y="114300"/>
                  </a:lnTo>
                  <a:lnTo>
                    <a:pt x="4179068" y="127000"/>
                  </a:lnTo>
                  <a:lnTo>
                    <a:pt x="4199280" y="127000"/>
                  </a:lnTo>
                  <a:lnTo>
                    <a:pt x="4217303" y="139700"/>
                  </a:lnTo>
                  <a:lnTo>
                    <a:pt x="4232489" y="139700"/>
                  </a:lnTo>
                  <a:lnTo>
                    <a:pt x="4244834" y="152400"/>
                  </a:lnTo>
                  <a:lnTo>
                    <a:pt x="4254334" y="152400"/>
                  </a:lnTo>
                  <a:lnTo>
                    <a:pt x="4299519" y="177800"/>
                  </a:lnTo>
                  <a:lnTo>
                    <a:pt x="4331474" y="203200"/>
                  </a:lnTo>
                  <a:lnTo>
                    <a:pt x="4343274" y="228600"/>
                  </a:lnTo>
                  <a:lnTo>
                    <a:pt x="4353299" y="241300"/>
                  </a:lnTo>
                  <a:lnTo>
                    <a:pt x="4361553" y="254000"/>
                  </a:lnTo>
                  <a:lnTo>
                    <a:pt x="4368038" y="254000"/>
                  </a:lnTo>
                  <a:lnTo>
                    <a:pt x="4376276" y="279400"/>
                  </a:lnTo>
                  <a:lnTo>
                    <a:pt x="4382590" y="292100"/>
                  </a:lnTo>
                  <a:lnTo>
                    <a:pt x="4386977" y="317500"/>
                  </a:lnTo>
                  <a:lnTo>
                    <a:pt x="4389437" y="330200"/>
                  </a:lnTo>
                  <a:lnTo>
                    <a:pt x="4390325" y="342900"/>
                  </a:lnTo>
                  <a:lnTo>
                    <a:pt x="4389996" y="368300"/>
                  </a:lnTo>
                  <a:lnTo>
                    <a:pt x="4388448" y="381000"/>
                  </a:lnTo>
                  <a:lnTo>
                    <a:pt x="4385678" y="393700"/>
                  </a:lnTo>
                  <a:lnTo>
                    <a:pt x="4381878" y="419100"/>
                  </a:lnTo>
                  <a:lnTo>
                    <a:pt x="4377207" y="431800"/>
                  </a:lnTo>
                  <a:lnTo>
                    <a:pt x="4371669" y="444500"/>
                  </a:lnTo>
                  <a:lnTo>
                    <a:pt x="4365269" y="469900"/>
                  </a:lnTo>
                  <a:lnTo>
                    <a:pt x="4358423" y="482600"/>
                  </a:lnTo>
                  <a:lnTo>
                    <a:pt x="4351524" y="495300"/>
                  </a:lnTo>
                  <a:lnTo>
                    <a:pt x="4344573" y="508000"/>
                  </a:lnTo>
                  <a:lnTo>
                    <a:pt x="4337570" y="533400"/>
                  </a:lnTo>
                  <a:lnTo>
                    <a:pt x="4332507" y="546100"/>
                  </a:lnTo>
                  <a:lnTo>
                    <a:pt x="4450359" y="546100"/>
                  </a:lnTo>
                  <a:lnTo>
                    <a:pt x="4461425" y="520700"/>
                  </a:lnTo>
                  <a:lnTo>
                    <a:pt x="4470639" y="495300"/>
                  </a:lnTo>
                  <a:lnTo>
                    <a:pt x="4478003" y="469900"/>
                  </a:lnTo>
                  <a:lnTo>
                    <a:pt x="4483519" y="457200"/>
                  </a:lnTo>
                  <a:lnTo>
                    <a:pt x="4487819" y="431800"/>
                  </a:lnTo>
                  <a:lnTo>
                    <a:pt x="4491499" y="419100"/>
                  </a:lnTo>
                  <a:lnTo>
                    <a:pt x="4494557" y="406400"/>
                  </a:lnTo>
                  <a:lnTo>
                    <a:pt x="4496993" y="393700"/>
                  </a:lnTo>
                  <a:lnTo>
                    <a:pt x="4501404" y="330200"/>
                  </a:lnTo>
                  <a:lnTo>
                    <a:pt x="4497511" y="279400"/>
                  </a:lnTo>
                  <a:lnTo>
                    <a:pt x="4485317" y="228600"/>
                  </a:lnTo>
                  <a:lnTo>
                    <a:pt x="4464824" y="190500"/>
                  </a:lnTo>
                  <a:lnTo>
                    <a:pt x="4436899" y="139700"/>
                  </a:lnTo>
                  <a:lnTo>
                    <a:pt x="4402388" y="114300"/>
                  </a:lnTo>
                  <a:close/>
                </a:path>
              </a:pathLst>
            </a:custGeom>
            <a:solidFill>
              <a:srgbClr val="D3D5D6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16" y="10218096"/>
            <a:ext cx="1327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5" dirty="0">
                <a:solidFill>
                  <a:srgbClr val="C6B261"/>
                </a:solidFill>
                <a:latin typeface="Tahoma"/>
                <a:cs typeface="Tahoma"/>
              </a:rPr>
              <a:t>21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300" y="616293"/>
            <a:ext cx="1317625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EK-1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4350" y="1477746"/>
          <a:ext cx="5818505" cy="434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364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 ile ilgili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120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34350" y="6088366"/>
          <a:ext cx="5818503" cy="2252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644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15300" y="8553277"/>
            <a:ext cx="585787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birlikte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***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Eğitim-öğretim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22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616293"/>
            <a:ext cx="2180590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EK-1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999" y="1391261"/>
          <a:ext cx="5819140" cy="704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698240"/>
              </a:tblGrid>
              <a:tr h="2241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87299" y="8822878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231F20"/>
                </a:solidFill>
                <a:latin typeface="Calibri"/>
                <a:cs typeface="Calibri"/>
              </a:rPr>
              <a:t>Not: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geliştir-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mesi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alanları/dersler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hazırlanma-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23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408258"/>
            <a:ext cx="2499360" cy="635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0"/>
              </a:spcBef>
            </a:pPr>
            <a:r>
              <a:rPr sz="2100" i="1" spc="-320" dirty="0">
                <a:latin typeface="Calibri"/>
                <a:cs typeface="Calibri"/>
              </a:rPr>
              <a:t>EK-1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1076257"/>
          <a:ext cx="8868407" cy="4617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090"/>
                <a:gridCol w="1332230"/>
                <a:gridCol w="810260"/>
                <a:gridCol w="1061719"/>
                <a:gridCol w="1052829"/>
                <a:gridCol w="530860"/>
                <a:gridCol w="809625"/>
                <a:gridCol w="890904"/>
                <a:gridCol w="897890"/>
              </a:tblGrid>
              <a:tr h="3244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Yöntem ve 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eknik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000" marR="231775" indent="-14604">
                        <a:lnSpc>
                          <a:spcPct val="1303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Materyaller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9535" marR="56515" indent="-25400" algn="just">
                        <a:lnSpc>
                          <a:spcPct val="130300"/>
                        </a:lnSpc>
                        <a:spcBef>
                          <a:spcPts val="9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 ve Bitii 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854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69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0020" marR="152400" algn="ctr">
                        <a:lnSpc>
                          <a:spcPct val="1303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Yöntem ve 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92710" indent="-151765">
                        <a:lnSpc>
                          <a:spcPct val="130300"/>
                        </a:lnSpc>
                        <a:spcBef>
                          <a:spcPts val="5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0485" marR="62865" indent="98425">
                        <a:lnSpc>
                          <a:spcPct val="130300"/>
                        </a:lnSpc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31686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GELİĮİM ALAN/DERS ADI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365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GELİĮİM ALAN/DERS ADI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807720">
                <a:tc gridSpan="9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düzenlemeleri:**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5300" y="5539074"/>
            <a:ext cx="898969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8685">
              <a:lnSpc>
                <a:spcPct val="1262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mesi,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materyali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3081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45" dirty="0">
                <a:solidFill>
                  <a:srgbClr val="5B879E"/>
                </a:solidFill>
                <a:latin typeface="Tahoma"/>
                <a:cs typeface="Tahoma"/>
              </a:rPr>
              <a:t>24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094257"/>
          <a:ext cx="8778239" cy="5637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/>
                <a:gridCol w="2194560"/>
                <a:gridCol w="2194560"/>
                <a:gridCol w="2194559"/>
              </a:tblGrid>
              <a:tr h="96329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455187"/>
            <a:ext cx="2359660" cy="641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100" i="1" spc="-320" dirty="0">
                <a:latin typeface="Calibri"/>
                <a:cs typeface="Calibri"/>
              </a:rPr>
              <a:t>EK-1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25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6999" y="935998"/>
          <a:ext cx="8949054" cy="574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3479"/>
                <a:gridCol w="5235575"/>
              </a:tblGrid>
              <a:tr h="8528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379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236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223645">
                <a:tc>
                  <a:txBody>
                    <a:bodyPr/>
                    <a:lstStyle/>
                    <a:p>
                      <a:pPr marL="50800" marR="1733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2236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54038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	Hayır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2236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4299" y="433946"/>
            <a:ext cx="3511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latin typeface="Calibri"/>
                <a:cs typeface="Calibri"/>
              </a:rPr>
              <a:t>E</a:t>
            </a:r>
            <a:r>
              <a:rPr sz="2100" i="1" spc="-434" dirty="0">
                <a:latin typeface="Calibri"/>
                <a:cs typeface="Calibri"/>
              </a:rPr>
              <a:t>K</a:t>
            </a:r>
            <a:r>
              <a:rPr sz="2100" i="1" spc="-245" dirty="0">
                <a:latin typeface="Calibri"/>
                <a:cs typeface="Calibri"/>
              </a:rPr>
              <a:t>-1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26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6999" y="971999"/>
          <a:ext cx="8960485" cy="2632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0485"/>
              </a:tblGrid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868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.../.../20…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40174" y="4034549"/>
            <a:ext cx="8960485" cy="20929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Değerlendirmesi*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299" y="6197517"/>
            <a:ext cx="899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BEP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alan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ulaşılma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değerlendirilmesi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eğitim-öğretim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yılı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4299" y="565887"/>
            <a:ext cx="3511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latin typeface="Calibri"/>
                <a:cs typeface="Calibri"/>
              </a:rPr>
              <a:t>E</a:t>
            </a:r>
            <a:r>
              <a:rPr sz="2100" i="1" spc="-434" dirty="0">
                <a:latin typeface="Calibri"/>
                <a:cs typeface="Calibri"/>
              </a:rPr>
              <a:t>K</a:t>
            </a:r>
            <a:r>
              <a:rPr sz="2100" i="1" spc="-245" dirty="0">
                <a:latin typeface="Calibri"/>
                <a:cs typeface="Calibri"/>
              </a:rPr>
              <a:t>-1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3282" y="10218096"/>
            <a:ext cx="138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60" dirty="0">
                <a:solidFill>
                  <a:srgbClr val="C6B261"/>
                </a:solidFill>
                <a:latin typeface="Tahoma"/>
                <a:cs typeface="Tahoma"/>
              </a:rPr>
              <a:t>27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300" y="485522"/>
            <a:ext cx="2169160" cy="82740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EK-1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1382261"/>
          <a:ext cx="5819139" cy="693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180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180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180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592272" y="8719298"/>
            <a:ext cx="981710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28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4190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EK-2</a:t>
            </a:r>
            <a:r>
              <a:rPr sz="2100" i="1" spc="-1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29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2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1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05" dirty="0">
                <a:solidFill>
                  <a:srgbClr val="C6B261"/>
                </a:solidFill>
                <a:latin typeface="Calibri"/>
                <a:cs typeface="Calibri"/>
              </a:rPr>
              <a:t>(Okul</a:t>
            </a:r>
            <a:r>
              <a:rPr sz="21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Öncesi</a:t>
            </a:r>
            <a:r>
              <a:rPr sz="2100" i="1" spc="-2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Dil</a:t>
            </a:r>
            <a:r>
              <a:rPr sz="2100" i="1" spc="-24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90" dirty="0">
                <a:solidFill>
                  <a:srgbClr val="C6B261"/>
                </a:solidFill>
                <a:latin typeface="Calibri"/>
                <a:cs typeface="Calibri"/>
              </a:rPr>
              <a:t>Konuşma</a:t>
            </a:r>
            <a:r>
              <a:rPr sz="2100" i="1" spc="-37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Bozukluğu</a:t>
            </a:r>
            <a:r>
              <a:rPr sz="2100" i="1" spc="-3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80" dirty="0">
                <a:solidFill>
                  <a:srgbClr val="C6B261"/>
                </a:solidFill>
                <a:latin typeface="Calibri"/>
                <a:cs typeface="Calibri"/>
              </a:rPr>
              <a:t>ve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5" dirty="0">
                <a:solidFill>
                  <a:srgbClr val="C6B261"/>
                </a:solidFill>
                <a:latin typeface="Calibri"/>
                <a:cs typeface="Calibri"/>
              </a:rPr>
              <a:t>Otizm</a:t>
            </a:r>
            <a:r>
              <a:rPr sz="2100" i="1" spc="-3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0" dirty="0">
                <a:solidFill>
                  <a:srgbClr val="C6B261"/>
                </a:solidFill>
                <a:latin typeface="Calibri"/>
                <a:cs typeface="Calibri"/>
              </a:rPr>
              <a:t>Spektrum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Bozukluğu)*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Es***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KA***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32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4350" y="1180747"/>
          <a:ext cx="5818505" cy="5985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10750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ct val="103800"/>
                        </a:lnSpc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47545" marR="1907539" indent="-32384" algn="ctr">
                        <a:lnSpc>
                          <a:spcPct val="1038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3-4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10.02.2019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Otizm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Spektrum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Bozukluğu/Dil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Bozukluğu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438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079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saat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(alerji,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başlayacağı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eği-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tim-öğretim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yılı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başı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etkinliklerin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halısı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dönüşümlü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melidir.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2.10.2022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17.06.2023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6996807"/>
          <a:ext cx="5818503" cy="167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644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05*******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300" y="8887038"/>
            <a:ext cx="6388100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67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29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9559" y="10218096"/>
            <a:ext cx="83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C6B261"/>
                </a:solidFill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300" y="1318822"/>
            <a:ext cx="5857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4540" algn="l"/>
              </a:tabLst>
            </a:pPr>
            <a:r>
              <a:rPr sz="4000" spc="-140" dirty="0">
                <a:latin typeface="Tahoma"/>
                <a:cs typeface="Tahoma"/>
              </a:rPr>
              <a:t>İçi</a:t>
            </a:r>
            <a:r>
              <a:rPr sz="4000" cap="small" spc="114" dirty="0">
                <a:latin typeface="Tahoma"/>
                <a:cs typeface="Tahoma"/>
              </a:rPr>
              <a:t>n</a:t>
            </a:r>
            <a:r>
              <a:rPr sz="4000" spc="-20" dirty="0">
                <a:latin typeface="Tahoma"/>
                <a:cs typeface="Tahoma"/>
              </a:rPr>
              <a:t>d</a:t>
            </a:r>
            <a:r>
              <a:rPr sz="4000" cap="small" spc="150" dirty="0">
                <a:latin typeface="Tahoma"/>
                <a:cs typeface="Tahoma"/>
              </a:rPr>
              <a:t>e</a:t>
            </a:r>
            <a:r>
              <a:rPr sz="4000" spc="-20" dirty="0">
                <a:latin typeface="Tahoma"/>
                <a:cs typeface="Tahoma"/>
              </a:rPr>
              <a:t>ki</a:t>
            </a:r>
            <a:r>
              <a:rPr sz="4000" cap="small" spc="130" dirty="0">
                <a:latin typeface="Tahoma"/>
                <a:cs typeface="Tahoma"/>
              </a:rPr>
              <a:t>ler</a:t>
            </a:r>
            <a:r>
              <a:rPr sz="4000" spc="-490" dirty="0">
                <a:latin typeface="Tahoma"/>
                <a:cs typeface="Tahoma"/>
              </a:rPr>
              <a:t> </a:t>
            </a:r>
            <a:r>
              <a:rPr sz="4000" u="sng" dirty="0">
                <a:uFill>
                  <a:solidFill>
                    <a:srgbClr val="C6B261"/>
                  </a:solidFill>
                </a:uFill>
                <a:latin typeface="Times New Roman"/>
                <a:cs typeface="Times New Roman"/>
              </a:rPr>
              <a:t> 	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00" y="2957623"/>
            <a:ext cx="5829935" cy="674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Ön</a:t>
            </a:r>
            <a:r>
              <a:rPr sz="1200" spc="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Söz..............................................................................................................................................................................................................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70200"/>
              </a:lnSpc>
            </a:pP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Nedir?</a:t>
            </a:r>
            <a:r>
              <a:rPr sz="12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</a:t>
            </a:r>
            <a:r>
              <a:rPr sz="12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Neden</a:t>
            </a: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Hazırlanmalıdır?</a:t>
            </a:r>
            <a:r>
              <a:rPr sz="1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.........................................................................................................................................................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Kim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Hazırlar?</a:t>
            </a:r>
            <a:r>
              <a:rPr sz="12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...............................................................................................................................................................................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Nedir?........................................................................................................................................................</a:t>
            </a:r>
            <a:r>
              <a:rPr sz="120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Kimlerden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Oluşur?..........................................................................................................................</a:t>
            </a:r>
            <a:r>
              <a:rPr sz="12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Biriminin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Görevleri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Nelerdir?</a:t>
            </a:r>
            <a:r>
              <a:rPr sz="1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</a:t>
            </a:r>
            <a:r>
              <a:rPr sz="12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Zaman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Oluşturulur?</a:t>
            </a:r>
            <a:r>
              <a:rPr sz="12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</a:t>
            </a: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İçeriğinde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Neler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Yer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Alır?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...............................................................................................................................................</a:t>
            </a: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Hazırlama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Aşamaları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Nelerdir?.....................................................................................................................................10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Süre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İçin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Hazırlanır?............................................................................................................................12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Hazırlarken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Planlaması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Yapılır?</a:t>
            </a:r>
            <a:r>
              <a:rPr sz="12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....................................................................................................12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Performans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Belirlenir?.....................................................................................................................................13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Amaçlar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Belirlenir?................................................................................................................................................................13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12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Planlanlaması</a:t>
            </a:r>
            <a:r>
              <a:rPr sz="12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Yapılır?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...................................................................................................................................14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Etkili</a:t>
            </a:r>
            <a:r>
              <a:rPr sz="1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Olmalıdır?...................................................................................................................................................14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Etkili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Süreci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Yönetilir?</a:t>
            </a:r>
            <a:r>
              <a:rPr sz="1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...................................................................................................................................15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Ailelerin</a:t>
            </a:r>
            <a:r>
              <a:rPr sz="1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Sürecindeki</a:t>
            </a:r>
            <a:r>
              <a:rPr sz="1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Rolü</a:t>
            </a:r>
            <a:r>
              <a:rPr sz="12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Nedir?..............................................................................................................................16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70200"/>
              </a:lnSpc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Okul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Yönetiminin BEP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Sürecindeki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Sorumlulukları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Nelerdir?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.........................................................................17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Rehber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Öğretmen/Psikolojik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Danışmanların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Sürecindeki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Sorumlulukları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Nelerdir?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.......17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Hazırlanmış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BEP’te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Değişiklik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Yapılabilir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mi?................................................................................................................17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İzlemesi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Değerlendirilmesi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Nasıl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Yapılır?</a:t>
            </a:r>
            <a:r>
              <a:rPr sz="120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30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1184261"/>
          <a:ext cx="5819140" cy="717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698240"/>
              </a:tblGrid>
              <a:tr h="1253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iken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kontağı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kurma,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alıcı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edici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dilde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belirgin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farkın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gözlemlenince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psikiyatrı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tıbbi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süreci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başlatılmıştır.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iken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otizm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konulmuş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süreç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başla-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mıştır.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yaştan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itibaren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zamanda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bozukluğuna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terapistinden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alınmaktadır.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ortamındaki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yılıdır.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Bilişsel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Yetişkinle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kitap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resimlere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dakika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süreyle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İsteklerini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bil-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dirmek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etme,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uzanma,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gösterme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gibi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jestleri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elindeki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nesneyi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birbirine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vurarak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sürterek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Alıcı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Çevresinde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duyduğu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dikkatini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söylendiğinde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yaptığı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durdurarak,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nerek,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bakarak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çıkararak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tepki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İfade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Edici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Memnuniyet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memnuniyetsizliğini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seslemeler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İletişim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("Ha-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yır"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anlamında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başını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sallama,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eliyle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itme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gibi)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jestler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yapar.Babıldarken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gülerken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çekmek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bağırır.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918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marR="889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Psiko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Motor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(kaba-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motor/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ince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motor)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Tutunmaya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duymadan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merdiven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basamaklarını,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ayağının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yanına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diğerini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tirerek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çıkar.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Koordineli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koşar.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Topa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ayakla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vuruş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sonrası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dengesini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korur.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Tenis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topu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büyüklüğü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şeklindeki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parmakları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kavrar.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Halka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biçimindeki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takma-çıkarma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Açılıp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kapanan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açar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kapar.Kapı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kolu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gibi,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kavradığı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nesneye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kuvvet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uygulayarak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kendine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50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Ağlayan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akranına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dikkatini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yönelterek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etkileşime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girer.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Sıkıntılı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zamanlarında,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bakım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kişiye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belirgin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bağlılık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Aşırı uyarıcı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etkinlikten uzaklaşarak sıkıntıdan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kaçınır.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Ağladığında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avutulmak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yetişkine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döner.Başka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ilgisini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oyuncağı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almaya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çalışır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918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Uyumsal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Yemek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istemediği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yiyecekleri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davranışlarıyla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belli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İçecekleri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yutar.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Küçük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lokma-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ları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elleriyle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Yetişkin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tarafından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tutulan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bardaktan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sıvı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içer.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yiyeceklerden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hoşlanıp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hoşlanmadığını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hareketleriyle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gösterir.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Kollarını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bacaklarını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uzatarak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ettirerek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giydirilmesine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0165" marR="43180">
                        <a:lnSpc>
                          <a:spcPct val="100000"/>
                        </a:lnSpc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süresince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aralıklarla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kalkarak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ellerini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çırpınma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şeklinde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streotipik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zıplıyor.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299" y="8743545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hazırlan-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malıdır.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247" y="7067034"/>
            <a:ext cx="193675" cy="13081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45" dirty="0">
                <a:solidFill>
                  <a:srgbClr val="C6B261"/>
                </a:solidFill>
                <a:latin typeface="Tahoma"/>
                <a:cs typeface="Tahoma"/>
              </a:rPr>
              <a:t>31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008000"/>
          <a:ext cx="8871582" cy="6951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/>
                <a:gridCol w="1469390"/>
                <a:gridCol w="497205"/>
                <a:gridCol w="1130934"/>
                <a:gridCol w="777875"/>
                <a:gridCol w="568960"/>
                <a:gridCol w="849629"/>
                <a:gridCol w="1080134"/>
                <a:gridCol w="1276350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0500" marR="172085" indent="-107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9060" marR="80645" indent="-1143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0960" indent="104139">
                        <a:lnSpc>
                          <a:spcPts val="800"/>
                        </a:lnSpc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Yöntem ve 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62585" marR="217170" indent="-137795">
                        <a:lnSpc>
                          <a:spcPts val="8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76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GELİĮİM ALAN/DERS ADI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800" marR="171450">
                        <a:lnSpc>
                          <a:spcPts val="8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  çalışmaları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319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gösterildiğinde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öpme</a:t>
                      </a:r>
                      <a:r>
                        <a:rPr sz="8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hareketini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6045" indent="15240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Göster-yap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(basamaklandırılmış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30/10/2022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 marR="83185" indent="-3771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494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öpme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hareketini  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6045" indent="16954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Söyle-yap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(basamaklandırılmış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30/10/2022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 marR="83185" indent="-3771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240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dudağının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6045" indent="15240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Göster-yap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(basamaklandırılmış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30/10/2022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 marR="83185" indent="-3771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93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dudağının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06045" indent="16954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Söyle-yap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(basamaklandırılmış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30/10/2022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995" marR="83185" indent="-3771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50800" marR="30416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tonlarını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  etkinkliklerini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4160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harfleri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tekrar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89535" indent="571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harf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  veya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01/11/2022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01/12/2022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 marR="146685" indent="-23749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ikinci  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433705">
                        <a:lnSpc>
                          <a:spcPts val="800"/>
                        </a:lnSpc>
                        <a:spcBef>
                          <a:spcPts val="48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  çalışmaları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0541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heceyi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01/12/2022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01/01/2023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40335" indent="-1206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Perşembe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üçüncü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0160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heceyi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marR="168910" indent="-825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02/01/2023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18/01/2023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40335" indent="-1206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Perşembe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üçüncü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370205">
                        <a:lnSpc>
                          <a:spcPts val="8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  çalışmaları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1590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marR="168910" indent="-825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02/02/2023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18/02/2023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 marR="140970" indent="-24257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  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431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sözcükleri  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marR="168910" indent="-825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19/02/2023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01/03/2023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 marR="140970" indent="-24257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  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1594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  sözcükleri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marR="168910" indent="-8255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02/03/2023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30/03/2023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795" marR="140970" indent="-24257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  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759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Selamlaşmak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/vedalaşmak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800" marR="62865">
                        <a:lnSpc>
                          <a:spcPts val="8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hareketleri/sözcükleri  yerinde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49554" algn="just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başkasıyla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karşılaştığında  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“günaydın/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merhaba”  sözcüğünü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8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43865" marR="71755" indent="-3632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İpucunun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Giderek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Azaltılmasıyla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5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15/06/2023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3990" marR="66040" indent="-996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Çarşamba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  giriş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saatlerinde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8321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bulunduğu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ortamdan  ayrılırken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“hoşçakal/  görüşürüz’”sözcüğünü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8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43865" marR="71755" indent="-3632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İpucunun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Giderek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Azaltılmasıyla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5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15/06/2023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3990" marR="66040" indent="-996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Çarşamba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  giriş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saatlerinde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70510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selamlaşma/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vedalaşma  sözcüklerini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günlük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yaşamında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  zamanlarda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8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43865" marR="71755" indent="-3632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İpucunun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Giderek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Azaltılmasıyla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880"/>
                        </a:lnSpc>
                        <a:spcBef>
                          <a:spcPts val="5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01/10/2022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88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15/06/2023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3990" marR="66040" indent="-996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Çarşamba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  giriş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saatlerinde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düzenlemeleri:**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Herhangi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düzenlemeye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duyulmamaktadır.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15840" y="6120137"/>
            <a:ext cx="9000490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3860">
              <a:lnSpc>
                <a:spcPct val="112799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800"/>
              </a:lnSpc>
              <a:spcBef>
                <a:spcPts val="284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4797425">
              <a:lnSpc>
                <a:spcPct val="100000"/>
              </a:lnSpc>
              <a:spcBef>
                <a:spcPts val="605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22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5300" y="444389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32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151999"/>
          <a:ext cx="8827768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1094739"/>
                <a:gridCol w="1837689"/>
              </a:tblGrid>
              <a:tr h="359410">
                <a:tc gridSpan="4">
                  <a:txBody>
                    <a:bodyPr/>
                    <a:lstStyle/>
                    <a:p>
                      <a:pPr marL="10445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2513136"/>
          <a:ext cx="8827770" cy="186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2932430"/>
              </a:tblGrid>
              <a:tr h="359410">
                <a:tc gridSpan="3">
                  <a:txBody>
                    <a:bodyPr/>
                    <a:lstStyle/>
                    <a:p>
                      <a:pPr marL="376745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 marR="196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yüzyüze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yapılmaya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eden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gerçekleştirilen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800" marR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164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4577420"/>
          <a:ext cx="8827770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7770"/>
              </a:tblGrid>
              <a:tr h="359410">
                <a:tc>
                  <a:txBody>
                    <a:bodyPr/>
                    <a:lstStyle/>
                    <a:p>
                      <a:pPr marL="40208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probleminin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danışmanlık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başvuru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olup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hazırlanarak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31175" y="5741504"/>
            <a:ext cx="88277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Sonraki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geliştime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birimi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toplantı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tarihi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10/02/2023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175" y="6141958"/>
            <a:ext cx="320040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1575" y="6141958"/>
            <a:ext cx="56273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BEP’te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amaçlar,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planlanan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sürede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tümüyle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kazandırılmıştır.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9" y="6412722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eğitim-öğretim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yılı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5299" y="620058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9197" y="9066796"/>
            <a:ext cx="1614170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4205"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33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299" y="55639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7999" y="1328261"/>
          <a:ext cx="5819139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34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4190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EK-3</a:t>
            </a:r>
            <a:r>
              <a:rPr sz="2100" i="1" spc="-1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29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2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1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05" dirty="0">
                <a:solidFill>
                  <a:srgbClr val="C6B261"/>
                </a:solidFill>
                <a:latin typeface="Calibri"/>
                <a:cs typeface="Calibri"/>
              </a:rPr>
              <a:t>(Okul</a:t>
            </a:r>
            <a:r>
              <a:rPr sz="2100" i="1" spc="-19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Öncesi</a:t>
            </a:r>
            <a:r>
              <a:rPr sz="2100" i="1" spc="-1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5" dirty="0">
                <a:solidFill>
                  <a:srgbClr val="C6B261"/>
                </a:solidFill>
                <a:latin typeface="Calibri"/>
                <a:cs typeface="Calibri"/>
              </a:rPr>
              <a:t>Otizm</a:t>
            </a:r>
            <a:r>
              <a:rPr sz="2100" i="1" spc="-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0" dirty="0">
                <a:solidFill>
                  <a:srgbClr val="C6B261"/>
                </a:solidFill>
                <a:latin typeface="Calibri"/>
                <a:cs typeface="Calibri"/>
              </a:rPr>
              <a:t>Spektrum</a:t>
            </a:r>
            <a:r>
              <a:rPr sz="2100" i="1" spc="-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Bozukluğu)*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Re***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YI***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118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4350" y="1180747"/>
          <a:ext cx="5818505" cy="639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şubesi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25.08.2016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Hafif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Düzeyde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Otizm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Spektrum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Bozukluğu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 marR="12065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2021-2022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eğitim-öğretim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döneminde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değerlendirmesi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tanılaması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yapılmış,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üzere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 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yararlanmaya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başlamıştır.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Ayrıca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geçen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ekibince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haftalık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özel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hizmetinden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yararlanması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görülmüş.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296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 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merkezinden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faydalanmaktadır.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2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…………………………………..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2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…………………………………..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3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…………………………………….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26.09.2022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9.06.2023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7268907"/>
          <a:ext cx="5818503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638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300" y="9159138"/>
            <a:ext cx="6388100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467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35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EK-3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999" y="1184261"/>
          <a:ext cx="5826125" cy="7908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698240"/>
              </a:tblGrid>
              <a:tr h="271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öncesi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Refik’in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saatlerinde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arkadaşlarından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oynadığını,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tüm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birbirleriyle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oynarken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başına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sadece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ara-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bayla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oynadığını,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arabanın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tekerleklerine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duyduğunu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olmayan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yerlerde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eşofmanını/pantolonunu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indirdiğini fark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 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sonunda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eşyala-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rını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dolaplarından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alarak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öğretmenlerine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‘Hoşçakal’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demesine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rağmen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bireyin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eşyalarını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dolaptan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almadan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‘Hoşçakal’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demeden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terk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ettiğini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gözlemle-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miştir.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akranlarından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tutum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sergilemesi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nasıl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izleyeceği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konusunda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sahibi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okulun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bağlı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bulunduğu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bölgedeki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aramıştır.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uzmanından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ışığında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görüşmüş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Refik’in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hastaneye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yönlendirilmesi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gerekli işlem-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leri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başlatmıştır.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psikiyatristi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tarafından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yapılan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tıbbi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sonucunda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otizm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spektrum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bozukluğu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konulmuştur.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Ailenin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100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randevusunda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sonucunda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hafif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düzeyde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otizm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spektrum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bozukluğu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kaynaştırma/bütünleştirme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yoluyla eğitim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öğretimine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etmesi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yönünde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yönlendirme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kararı,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il/ilçe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kararında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ise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ettiği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sınıfa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çıkmıştır.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Motor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düzeydedir.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870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Bilişsel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Nesne/durum/olayla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tahminde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bulunur.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Algıladıklarını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hatırlar,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özelliklerine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eşleştirir.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rine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gruplar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karşılaştırır/sıralar.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Mekânda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konumla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uygular.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örüntü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oluşturur.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kullanarak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basit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çıkarma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işlemlerini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 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Nesne-sonuç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ilişkisi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870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eder,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dizimi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kurallarına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şurken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dilbilgisi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yapılarını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kullanma,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teması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kurma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konularında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yaşamaktadır.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anlamakta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mında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olma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ipucuna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duymaktadır.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Konuşmayı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başlatma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sürdürmede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33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Kendisine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ait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özelliklerden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adını,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soyadını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yaşını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fiziksel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duyuşsal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özelliklerini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söylemde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ipucuna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duyar.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babasının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adını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söyler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mesleğini,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fiziksel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özelliklerini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söylerken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ipucuna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duyar.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Yakın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akrabalarının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adını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söylemekte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duyar.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Değişik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larda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uymada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durumla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başkalarının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duygularını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verildiğinde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205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Özbakım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9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Saçını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tarar,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dişini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fırçalar,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elini-yüzünü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yıkar,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tuvalet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ihtiyacını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gerçekleş-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tirir.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Giysilerini,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ayakkabılarını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çıkarır-giyer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bağcıklarını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düğme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açma-ka-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pamayı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fiziksel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sunulduğunda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Beslenmesini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sıvı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miktarını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ayarlama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konusunda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yaşamaktadır.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kullanmaktadır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temel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güvenlik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kurallarını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kendini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tehlikelerden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koruma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davranışını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getirirken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duymaktadır.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olmayan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yerlerde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eşofmanını/pantolonunu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indirir.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48099" y="9168455"/>
            <a:ext cx="629666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451484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hazırlanma-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36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EK-3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4102"/>
            <a:ext cx="193675" cy="13652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" dirty="0">
                <a:solidFill>
                  <a:srgbClr val="C6B261"/>
                </a:solidFill>
                <a:latin typeface="Tahoma"/>
                <a:cs typeface="Tahoma"/>
              </a:rPr>
              <a:t>37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2600" y="968752"/>
          <a:ext cx="8876030" cy="4813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/>
                <a:gridCol w="2331085"/>
                <a:gridCol w="511175"/>
                <a:gridCol w="972185"/>
                <a:gridCol w="871219"/>
                <a:gridCol w="575945"/>
                <a:gridCol w="712470"/>
                <a:gridCol w="827404"/>
                <a:gridCol w="845184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9405" marR="151765" indent="-1600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7490" marR="219075" indent="-107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2870" marR="84455" indent="-1143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97790" indent="-73660">
                        <a:lnSpc>
                          <a:spcPts val="800"/>
                        </a:lnSpc>
                        <a:spcBef>
                          <a:spcPts val="56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0" marR="154940" indent="-110489">
                        <a:lnSpc>
                          <a:spcPts val="8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3975" marR="45720" indent="49530">
                        <a:lnSpc>
                          <a:spcPts val="8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 (+) /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76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GELİĮİM ALAN/DERS ADI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5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 marR="171450">
                        <a:lnSpc>
                          <a:spcPts val="8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  kendisine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4620" marR="126364" indent="-635" algn="ctr">
                        <a:lnSpc>
                          <a:spcPts val="8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Öğretim/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  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Öğretim/Fırsat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Öğretimi/Oyun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 marR="78740" indent="-115570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son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anlamına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152400" indent="-15684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02.01.2023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30.03.2023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 marR="79375" indent="-115570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son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araçların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işlevlerini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marR="115570" indent="-15684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saat,  takvim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01.04.2023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 marR="79375" indent="-115570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son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279400">
                        <a:lnSpc>
                          <a:spcPts val="8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tanıtarak  kendisine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  toplumu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4988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hayatıyla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başlı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olguları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kendisine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1594" marR="53975" algn="ctr">
                        <a:lnSpc>
                          <a:spcPts val="8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Öğretim/  Örnek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Olay/Fırsat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Öğretimi/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01600" indent="-2476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Perşembe  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95580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kişisel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özelliklerini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insan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02.01.2023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30.03.2023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01600" indent="-2476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Perşembe  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4066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getirdiği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yenilikleri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getirdiği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yeniliklerin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01.04.2023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101600" indent="-2476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Perşembe  günü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Alicı ve İfade Edici Dil Geliiim 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5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 marR="287655">
                        <a:lnSpc>
                          <a:spcPts val="8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iletişim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amacıyla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teması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4620" marR="126364" indent="-635" algn="ctr">
                        <a:lnSpc>
                          <a:spcPts val="8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Öğretim/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  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Öğretim/Fırsat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Öğretimi/Oyun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59055" indent="-8699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  kartlar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1915" indent="-13017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tepki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59055" indent="-8699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  kartlar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1915" indent="-13017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konuşurken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59055" indent="-8699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  kartlar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1915" indent="-13017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konuşmayı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başlatır.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59055" indent="-8699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  kartlar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1915" indent="-13017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konuşmayı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sürdürür.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59055" indent="-8699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resimli  kartlar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81915" indent="-13017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  ilk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düzenlemeleri:**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İhtiyaç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bulunmamaktadır.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0027" y="5822278"/>
            <a:ext cx="900049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14015">
              <a:lnSpc>
                <a:spcPct val="112799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“*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800"/>
              </a:lnSpc>
              <a:spcBef>
                <a:spcPts val="284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“**Eğitim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5300" y="444389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EK-3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38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178999"/>
          <a:ext cx="8834120" cy="132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1094739"/>
                <a:gridCol w="1837689"/>
              </a:tblGrid>
              <a:tr h="359410">
                <a:tc gridSpan="4">
                  <a:txBody>
                    <a:bodyPr/>
                    <a:lstStyle/>
                    <a:p>
                      <a:pPr marL="10445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187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Bilişsel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Duygusal </a:t>
                      </a:r>
                      <a:r>
                        <a:rPr sz="1100" spc="-229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2707775"/>
          <a:ext cx="8834120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2932430"/>
              </a:tblGrid>
              <a:tr h="359410">
                <a:tc gridSpan="3">
                  <a:txBody>
                    <a:bodyPr/>
                    <a:lstStyle/>
                    <a:p>
                      <a:pPr marL="376745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800" marR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 marR="1993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bilgilendirmesi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yoluyla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yapılacatır.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yapılamadığı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durumlarda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telefonla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bilgilendirme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164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yoluyla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4604420"/>
          <a:ext cx="8834120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7770"/>
              </a:tblGrid>
              <a:tr h="359410">
                <a:tc>
                  <a:txBody>
                    <a:bodyPr/>
                    <a:lstStyle/>
                    <a:p>
                      <a:pPr marL="40208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Bilişsel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Alanıında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haftalık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alması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görülmüştür.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probleminin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okulumuzun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öğretmeninden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alınacak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savranış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hazırlanarak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31175" y="5768505"/>
            <a:ext cx="88277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Sonraki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geliştime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birimi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toplantı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tarihi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Mart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175" y="6168959"/>
            <a:ext cx="320040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1575" y="6168959"/>
            <a:ext cx="56273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............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9" y="6439721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eğitim-öğretim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yılı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5299" y="620058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EK-3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299" y="55639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EK-3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9" y="132826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89197" y="9066796"/>
            <a:ext cx="1614170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4205"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39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299" y="842496"/>
            <a:ext cx="5829300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Kontrol</a:t>
            </a:r>
            <a:r>
              <a:rPr sz="1200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Listesi............................................................................................................................................................................18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Yararlanılan</a:t>
            </a:r>
            <a:r>
              <a:rPr sz="1200" spc="4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Kaynaklar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.....................................................................................................................................................................19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70200"/>
              </a:lnSpc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EK-1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Örnek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Format................................................20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EK-2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35" dirty="0">
                <a:solidFill>
                  <a:srgbClr val="231F20"/>
                </a:solidFill>
                <a:latin typeface="Arial"/>
                <a:cs typeface="Arial"/>
              </a:rPr>
              <a:t>(Okul</a:t>
            </a:r>
            <a:r>
              <a:rPr sz="12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Öncesi</a:t>
            </a:r>
            <a:r>
              <a:rPr sz="12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Arial"/>
                <a:cs typeface="Arial"/>
              </a:rPr>
              <a:t>Dil</a:t>
            </a:r>
            <a:r>
              <a:rPr sz="12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Arial"/>
                <a:cs typeface="Arial"/>
              </a:rPr>
              <a:t>Konuşma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Bozukluğu</a:t>
            </a:r>
            <a:r>
              <a:rPr sz="12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Otizm</a:t>
            </a:r>
            <a:r>
              <a:rPr sz="12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Arial"/>
                <a:cs typeface="Arial"/>
              </a:rPr>
              <a:t>Spektrum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Bozukluğu)</a:t>
            </a:r>
            <a:r>
              <a:rPr sz="1200" i="1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</a:t>
            </a:r>
            <a:r>
              <a:rPr sz="1200" i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EK-3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35" dirty="0">
                <a:solidFill>
                  <a:srgbClr val="231F20"/>
                </a:solidFill>
                <a:latin typeface="Arial"/>
                <a:cs typeface="Arial"/>
              </a:rPr>
              <a:t>(Okul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Öncesi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Otizm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Arial"/>
                <a:cs typeface="Arial"/>
              </a:rPr>
              <a:t>Spektrum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Bozukluğu)</a:t>
            </a:r>
            <a:r>
              <a:rPr sz="1200" i="1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</a:t>
            </a:r>
            <a:r>
              <a:rPr sz="1200" i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EK-4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(İlkokul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Arial"/>
                <a:cs typeface="Arial"/>
              </a:rPr>
              <a:t>Bedensel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Arial"/>
                <a:cs typeface="Arial"/>
              </a:rPr>
              <a:t>Yetersizlik)</a:t>
            </a:r>
            <a:r>
              <a:rPr sz="1200" i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</a:t>
            </a:r>
            <a:r>
              <a:rPr sz="1200" i="1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EK-5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(İlkokul</a:t>
            </a:r>
            <a:r>
              <a:rPr sz="1200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Arial"/>
                <a:cs typeface="Arial"/>
              </a:rPr>
              <a:t>İşitme</a:t>
            </a:r>
            <a:r>
              <a:rPr sz="1200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Yetersizliği)....................................................................................................................</a:t>
            </a:r>
            <a:r>
              <a:rPr sz="1200" i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EK-6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(İlkokul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Arial"/>
                <a:cs typeface="Arial"/>
              </a:rPr>
              <a:t>Öğrenme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Güçlüğü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DEHB)</a:t>
            </a:r>
            <a:r>
              <a:rPr sz="1200" i="1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</a:t>
            </a:r>
            <a:r>
              <a:rPr sz="1200" i="1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EK-7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(Ortaokul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Hafif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Zihinsel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Arial"/>
                <a:cs typeface="Arial"/>
              </a:rPr>
              <a:t>Yetersizlik)</a:t>
            </a:r>
            <a:r>
              <a:rPr sz="1200" i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</a:t>
            </a:r>
            <a:r>
              <a:rPr sz="1200" i="1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EK-8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(Ortaokul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Orta-Ağır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Zihinsel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Arial"/>
                <a:cs typeface="Arial"/>
              </a:rPr>
              <a:t>Yetersizlik)</a:t>
            </a:r>
            <a:r>
              <a:rPr sz="1200" i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</a:t>
            </a:r>
            <a:r>
              <a:rPr sz="1200" i="1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EK-9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(BEP)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Dosyası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0"/>
              </a:spcBef>
            </a:pPr>
            <a:r>
              <a:rPr sz="1200" i="1" spc="-45" dirty="0">
                <a:solidFill>
                  <a:srgbClr val="231F20"/>
                </a:solidFill>
                <a:latin typeface="Arial"/>
                <a:cs typeface="Arial"/>
              </a:rPr>
              <a:t>(Lise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Arial"/>
                <a:cs typeface="Arial"/>
              </a:rPr>
              <a:t>Öğrenme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Arial"/>
                <a:cs typeface="Arial"/>
              </a:rPr>
              <a:t>Güçlüğü)</a:t>
            </a:r>
            <a:r>
              <a:rPr sz="1200" i="1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</a:t>
            </a:r>
            <a:r>
              <a:rPr sz="1200" i="1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73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EK-10</a:t>
            </a:r>
            <a:r>
              <a:rPr sz="1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Kaba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Değerlendirme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Formu</a:t>
            </a:r>
            <a:r>
              <a:rPr sz="12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...................................................................................................................79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EK-11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Ölçüt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Bağımlı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Ölçü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Aracı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Örneği............................................................................................................................80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EK-12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Değiştirme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Formu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Örneği</a:t>
            </a:r>
            <a:r>
              <a:rPr sz="12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............................................................................................84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83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5B879E"/>
                </a:solidFill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40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355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  <a:tabLst>
                <a:tab pos="838200" algn="l"/>
              </a:tabLst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EK-4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1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9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3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45" dirty="0">
                <a:solidFill>
                  <a:srgbClr val="C6B261"/>
                </a:solidFill>
                <a:latin typeface="Calibri"/>
                <a:cs typeface="Calibri"/>
              </a:rPr>
              <a:t>(İlkokul</a:t>
            </a:r>
            <a:r>
              <a:rPr sz="2100" i="1" spc="-12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Bedensel	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Yetersizlik)*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5" dirty="0">
                <a:solidFill>
                  <a:srgbClr val="231F20"/>
                </a:solidFill>
                <a:latin typeface="Calibri"/>
                <a:cs typeface="Calibri"/>
              </a:rPr>
              <a:t>Ah***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SA***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25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4350" y="1180747"/>
          <a:ext cx="5826125" cy="553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10.02.2014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etersizlik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120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2438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Ahmet’in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kayıtlı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giriş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katında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çıkışa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yakın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düzenlenecektir.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içerisinde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oturma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düzeni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öğrenciye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rahat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imkanı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sağlayacak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2.10.2022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17.06.2023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6953854"/>
          <a:ext cx="5826125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638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300" y="8844085"/>
            <a:ext cx="6380480" cy="156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685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27685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27685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41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EK-4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42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1184261"/>
          <a:ext cx="5826125" cy="7598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698240"/>
              </a:tblGrid>
              <a:tr h="138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Doğuştan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serebral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palsi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 bacak etkilenmesi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monoparezi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tıbbi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aylıktan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itibaren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kaba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ince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motor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becerilerini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artırmaya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 olarak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eğitimden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başlamıştır.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kaynaştırma/bütünleştirme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yoluyla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anaokulunda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ilkokul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kademesine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2022-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yılında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Hayat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abancı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Sanatlar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eğitim-öğretim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 marR="211454">
                        <a:lnSpc>
                          <a:spcPct val="100000"/>
                        </a:lnSpc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fiziksel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yürür. 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Merdivenleri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tutunarak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çift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Merdivenleri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tutunarak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çift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yardımla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299" y="8861528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hazırlanma-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EK-4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43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7200" y="1062000"/>
          <a:ext cx="8975090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16889"/>
                <a:gridCol w="982979"/>
                <a:gridCol w="880745"/>
                <a:gridCol w="582295"/>
                <a:gridCol w="720725"/>
                <a:gridCol w="836929"/>
                <a:gridCol w="855345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25120" marR="157480" indent="-1600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41935" marR="224154" indent="-107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6045" marR="87630" indent="-1143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01600" indent="-73660">
                        <a:lnSpc>
                          <a:spcPts val="800"/>
                        </a:lnSpc>
                        <a:spcBef>
                          <a:spcPts val="56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7495" marR="160020" indent="-110489">
                        <a:lnSpc>
                          <a:spcPts val="8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8419" marR="50800" indent="49530">
                        <a:lnSpc>
                          <a:spcPts val="8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 (+) /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76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Beden Eğitimi ve Spor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 marR="19621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  sıçrayarak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ilerler.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sıçrar.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Göster/yap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marR="86360" indent="-231140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bahçesinde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renkli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daireler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dengesini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sağlayarak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'zıpla'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denil-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diğinde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sıçrayarak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ilerler.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Göster/yap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marR="86995" indent="-23114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bahçesinde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renkli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daireler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1.3.Ahmet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dengesini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sağlayarak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'zıpla'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denildi-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ğinde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kere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sıçrayarak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ilerler.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Göster/yap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marR="86995" indent="-23114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bahçesinde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renkli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daireler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 marR="51435" indent="-8255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 marR="29527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belirlenen  kurallara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oynarken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gerçek-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leştirir.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71755" indent="-18542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oynarken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71755" indent="-18542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2.3.Ahmet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belirlenen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görevleri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gerçekleş-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71755" indent="-18542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kurallarına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uymayan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71755" indent="-18542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2.5.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sonunda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kazanan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grubu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arkadaşlarını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ola-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 tebrik 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71755" indent="-185420">
                        <a:lnSpc>
                          <a:spcPts val="9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15.16.2023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165" marR="77470" algn="just">
                        <a:lnSpc>
                          <a:spcPts val="900"/>
                        </a:lnSpc>
                        <a:spcBef>
                          <a:spcPts val="66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Çeşitli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dallarında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 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hayvanların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isimlerini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tenisi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oynamak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aletlerin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 </a:t>
                      </a:r>
                      <a:r>
                        <a:rPr sz="8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raket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pinpon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topu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105" marR="82550" indent="-24257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08.02.2023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08.03.2023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binicilikte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hayvan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malzemelerin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kask,eldiven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çizme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08.03.2023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08.04.2023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3.3.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okçulukta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malzemelerin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sorulduğunda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ok,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yay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parmaklık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08.04.2023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08.05.2023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1435" indent="-82550">
                        <a:lnSpc>
                          <a:spcPts val="900"/>
                        </a:lnSpc>
                        <a:spcBef>
                          <a:spcPts val="40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  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düzenlemeleri:**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Herhangi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düzenlemeye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duyulmamaktadır.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04358" y="5861311"/>
            <a:ext cx="900049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14015">
              <a:lnSpc>
                <a:spcPct val="112799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“*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800"/>
              </a:lnSpc>
              <a:spcBef>
                <a:spcPts val="284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“**Eğitim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5300" y="444389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EK-4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224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5B879E"/>
                </a:solidFill>
                <a:latin typeface="Tahoma"/>
                <a:cs typeface="Tahoma"/>
              </a:rPr>
              <a:t>44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2600" y="1177818"/>
          <a:ext cx="8834120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1094739"/>
                <a:gridCol w="1837689"/>
              </a:tblGrid>
              <a:tr h="359410">
                <a:tc gridSpan="4">
                  <a:txBody>
                    <a:bodyPr/>
                    <a:lstStyle/>
                    <a:p>
                      <a:pPr marL="10445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2600" y="2538954"/>
          <a:ext cx="8834120" cy="186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2694940"/>
                <a:gridCol w="2932430"/>
              </a:tblGrid>
              <a:tr h="359410">
                <a:tc gridSpan="3">
                  <a:txBody>
                    <a:bodyPr/>
                    <a:lstStyle/>
                    <a:p>
                      <a:pPr marL="376745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 marR="196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yüzyüze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yapılmaya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eden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gerçekleştirilen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800" marR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800" marR="164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2600" y="4603238"/>
          <a:ext cx="8834120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7770"/>
              </a:tblGrid>
              <a:tr h="359410">
                <a:tc>
                  <a:txBody>
                    <a:bodyPr/>
                    <a:lstStyle/>
                    <a:p>
                      <a:pPr marL="40208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değerlendirmelerden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muaf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yapılmasına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yazma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sınırlı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olduğundan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kaydı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alması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görülmüştür.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775" y="5767322"/>
            <a:ext cx="88277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Sonraki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geliştime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birimi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toplantı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tarihi: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10.03.2023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775" y="6167777"/>
            <a:ext cx="320040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6175" y="6167777"/>
            <a:ext cx="5627370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BEP’te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amaçlar,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planlanan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sürede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tümüyle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kazandırılmıştır.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900" y="6438541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5299" y="620058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EK-4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299" y="55639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EK-4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9" y="132826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89197" y="9066796"/>
            <a:ext cx="1614170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4205"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45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46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355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EK-5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1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1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254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45" dirty="0">
                <a:solidFill>
                  <a:srgbClr val="C6B261"/>
                </a:solidFill>
                <a:latin typeface="Calibri"/>
                <a:cs typeface="Calibri"/>
              </a:rPr>
              <a:t>(İlkokul</a:t>
            </a:r>
            <a:r>
              <a:rPr sz="2100" i="1" spc="-1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00" dirty="0">
                <a:solidFill>
                  <a:srgbClr val="C6B261"/>
                </a:solidFill>
                <a:latin typeface="Calibri"/>
                <a:cs typeface="Calibri"/>
              </a:rPr>
              <a:t>İşitme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Yetersizliği)*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Em***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38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700" spc="-260" dirty="0">
                <a:solidFill>
                  <a:srgbClr val="231F20"/>
                </a:solidFill>
                <a:latin typeface="Calibri"/>
                <a:cs typeface="Calibri"/>
              </a:rPr>
              <a:t>T***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55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010" y="10218096"/>
            <a:ext cx="1327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C6B261"/>
                </a:solidFill>
                <a:latin typeface="Tahoma"/>
                <a:cs typeface="Tahoma"/>
              </a:rPr>
              <a:t>47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1180747"/>
          <a:ext cx="5826125" cy="5687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20.04.2015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 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İşitme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etersizliği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marL="50165" marR="1206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hizmetinden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yararlanmaktadır.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sınıfta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hizmetinden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20.11.2022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tarihine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yararlanmaya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edecektir.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Polen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alerjisi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373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Emre’nin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yaka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mikrofonu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blue-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tooth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bağlantı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yapılarak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Emre’nin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cihazından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maksimum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faydalanması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perdeler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devamlı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çekili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kullanılacak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 yankısı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indirilecektir.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sıraya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oturtularak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mimiklerini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iyi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gör-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Emre’nin,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arkadaşlarının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öğretmeninin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dudak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okumalarını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yapabileceği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konumlan- 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dırılacaktır.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Haziran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4350" y="7108054"/>
          <a:ext cx="5826125" cy="1299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2203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0555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0535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5300" y="8619687"/>
            <a:ext cx="585787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EK-5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48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1184261"/>
          <a:ext cx="5826125" cy="7598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698240"/>
              </a:tblGrid>
              <a:tr h="138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86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165" marR="42545" algn="just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karnında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gelişimini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sağladıktan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süreler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içerisinde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dünyaya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gelmiş.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aylıkken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annesi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tepki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vermediğini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farketmiş.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testlerde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kulakta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89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dB,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sol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kulakta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94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db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kaybı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saptanmış.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iken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cihazını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kullanmaya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anda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adet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kulak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arkası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tutabiliyor. </a:t>
                      </a:r>
                      <a:r>
                        <a:rPr sz="11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harfini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tanıyor.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Harfleri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bakarak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yazmaya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çalışıyor.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Sınırlı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tema-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kuruyor.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İhtiyaçlarını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ederken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sözcüklü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cümleler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kullanıyor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ancak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sesletim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anlaşılır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değil.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sözcüklü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cümleler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kurabiliyor.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0165" marR="136525">
                        <a:lnSpc>
                          <a:spcPct val="100000"/>
                        </a:lnSpc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Rakamların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tümünü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tanıyor.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1’den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50’ye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sayabiliyor.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Eldesiz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yapabili-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yardımla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Karşısındaki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iletişim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kuramadığında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bağırarak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anlamsız 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299" y="8861528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hazırlanma-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EK-5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49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7200" y="1082701"/>
          <a:ext cx="8975090" cy="5383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16889"/>
                <a:gridCol w="924560"/>
                <a:gridCol w="1266825"/>
                <a:gridCol w="589914"/>
                <a:gridCol w="741045"/>
                <a:gridCol w="618490"/>
                <a:gridCol w="716279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5910" marR="128270" indent="-16002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9855" marR="91440" indent="-1143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11760" indent="-73660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8910" marR="50800" indent="-110489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indent="-635" algn="ctr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76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0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 marR="11747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kontağı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  çalışmalar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işitsel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uyarıcıya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irkilerek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tepki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1290" marR="153670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ipucuyla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0810" marR="123189" indent="-635" algn="ctr">
                        <a:lnSpc>
                          <a:spcPts val="9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İpucunun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giderek  azaltılmasıyla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algn="ctr">
                        <a:lnSpc>
                          <a:spcPts val="900"/>
                        </a:lnSpc>
                        <a:spcBef>
                          <a:spcPts val="28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Aşamalı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009" marR="163195" indent="-290195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Çıngırak,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şıkaran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 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işitsel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uyarının  kaynağına  bakarak  tepki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163195" indent="-290195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Çıngırak,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şıkaran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görsel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uyarıcıyı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istenilen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takip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163195" indent="-290195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Çıngırak,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şıkaran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ve/veya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işitsel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uyarıcı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kesildiğinde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163195" indent="-290195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Çıngırak,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şıkaran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1.5.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"Bana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bak"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uyarısıyla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istenilen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163830" indent="-29019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Çıngırak,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Davul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şıkaran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1290" marR="154305" algn="ctr">
                        <a:lnSpc>
                          <a:spcPts val="900"/>
                        </a:lnSpc>
                        <a:spcBef>
                          <a:spcPts val="5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ipucuyla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0175" marR="123825" indent="-635" algn="ctr">
                        <a:lnSpc>
                          <a:spcPts val="9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İpucunun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giderek  azaltılmasıyla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025" marR="66675" algn="ctr">
                        <a:lnSpc>
                          <a:spcPts val="9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Aşamalı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İnsan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sözel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olmayan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104139" indent="-42354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eylem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104139" indent="-42354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eylem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104139" indent="-42354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ikiden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eylem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104139" indent="-42354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2.6.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eylem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yönergelerini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104139" indent="-24701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2.7.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eylem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bildiren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104139" indent="-24701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2.8.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koşullu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%60(3/5)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104139" indent="-24701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Jest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mimikler,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 marR="22606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cümleyi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cümleyi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765" marR="144780" algn="ctr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9690" marR="52705" algn="ctr">
                        <a:lnSpc>
                          <a:spcPts val="118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marR="66040" indent="-397510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cihazından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cümleyi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%60(3/5)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70534" marR="66040" indent="-39751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ts val="93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5300" y="501091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EK-5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9559" y="10218096"/>
            <a:ext cx="83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C6B261"/>
                </a:solidFill>
                <a:latin typeface="Tahoma"/>
                <a:cs typeface="Tahoma"/>
              </a:rPr>
              <a:t>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300" y="1257625"/>
            <a:ext cx="1639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Tahoma"/>
                <a:cs typeface="Tahoma"/>
              </a:rPr>
              <a:t>Ö</a:t>
            </a:r>
            <a:r>
              <a:rPr sz="4000" cap="small" spc="114" dirty="0">
                <a:latin typeface="Tahoma"/>
                <a:cs typeface="Tahoma"/>
              </a:rPr>
              <a:t>n</a:t>
            </a:r>
            <a:r>
              <a:rPr sz="4000" spc="-170" dirty="0">
                <a:latin typeface="Tahoma"/>
                <a:cs typeface="Tahoma"/>
              </a:rPr>
              <a:t> </a:t>
            </a:r>
            <a:r>
              <a:rPr sz="4000" spc="120" dirty="0">
                <a:latin typeface="Tahoma"/>
                <a:cs typeface="Tahoma"/>
              </a:rPr>
              <a:t>Söz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00" y="2876155"/>
            <a:ext cx="5857875" cy="614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(BEP),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bireylerin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kendilerine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özgü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gereksinimlerini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karşılamak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üzere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uygun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öğretim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ortamlarından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destek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eği-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hizmetlerinden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üst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düzeyde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yararlanmasını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sağlamak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üzere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aile,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uzman-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ların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birliğiyle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hazırlanmış</a:t>
            </a:r>
            <a:r>
              <a:rPr sz="12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yazılı</a:t>
            </a:r>
            <a:r>
              <a:rPr sz="1200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dokümandır.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programı,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ülkemizde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ilk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1997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yılında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kabul edilen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573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sayılı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Kanun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Hükmünde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Kararname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yasal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zorunluluk olarak haline gelmiştir.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Bilindiği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gibi,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bireysel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farklılıkları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ihtiyaçları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doğrultusunda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öğrenciye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özgü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çizilen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yol haritası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tanımla-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nan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programlarının merkezinde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kendisi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vardır.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nedenle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programlarının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hazırlanması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uygulanmasının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eğitim-öğretim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süre-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cinin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niteliğini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arttırdığı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yazında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yaygın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 kabul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edilmiştir.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Örneğin,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bireyselleşti-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programları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öğrenme ihtiyaçlarına uygun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planlaması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yapılırken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aynı zamanda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öğretmenlere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ailelere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sürecinde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sırasıyla neyin,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nasıl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süreyle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yapılacağına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yol haritası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sunulur.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Ayrıca,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etkili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 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programlarının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geliştirilmesi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uygulanması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kaynaştırma/bütünleştirme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yoluyla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eği-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tim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uygulamalarının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niteliğinin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arttırılmasına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önemli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katkıda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bulunulur.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1100"/>
              </a:lnSpc>
              <a:spcBef>
                <a:spcPts val="850"/>
              </a:spcBef>
            </a:pP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programlarına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yasal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mevzuat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alan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yazında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vurgulanan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yarar-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larından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hareketle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kılavuz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öncelikle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öğrencilerle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çalışan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tüm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öğretmenler,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yöneticiler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aileleri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yararlı olma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amacı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taşımaktadır.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amaçla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kılavuzda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öğretmenlerin 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hazırlama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süreci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hakkındaki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tecrübelerini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arttırmaları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amacıyla özet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bilgiler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farklı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ihtiyaçları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öğrencilere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örnek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olaylardan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hareketle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hazırlanmış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leştirilmiş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programı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örnekleri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bulunmaktadır.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1100"/>
              </a:lnSpc>
              <a:spcBef>
                <a:spcPts val="85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 ile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öğretmenler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bireyselleştirilmiş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prog-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ramı hazırlama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çalışmalarına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yol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göstermek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amacıyla hazırlanan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kılavuzun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öğretmenler,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aileler,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alanda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çalışan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uzmanlar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tüm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öğrenciler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yararlı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olmasını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diliyorum.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3396615">
              <a:lnSpc>
                <a:spcPct val="100000"/>
              </a:lnSpc>
              <a:spcBef>
                <a:spcPts val="7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Prof.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Kemal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Varın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NUMANOČLU</a:t>
            </a:r>
            <a:endParaRPr sz="1200">
              <a:latin typeface="Arial"/>
              <a:cs typeface="Arial"/>
            </a:endParaRPr>
          </a:p>
          <a:p>
            <a:pPr marR="711200" algn="r">
              <a:lnSpc>
                <a:spcPct val="100000"/>
              </a:lnSpc>
              <a:spcBef>
                <a:spcPts val="160"/>
              </a:spcBef>
            </a:pP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Genel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Arial"/>
                <a:cs typeface="Arial"/>
              </a:rPr>
              <a:t>Müdür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6699" y="1767701"/>
            <a:ext cx="4150995" cy="0"/>
          </a:xfrm>
          <a:custGeom>
            <a:avLst/>
            <a:gdLst/>
            <a:ahLst/>
            <a:cxnLst/>
            <a:rect l="l" t="t" r="r" b="b"/>
            <a:pathLst>
              <a:path w="4150995">
                <a:moveTo>
                  <a:pt x="0" y="0"/>
                </a:moveTo>
                <a:lnTo>
                  <a:pt x="4150601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50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7200" y="899999"/>
          <a:ext cx="8975090" cy="5876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16889"/>
                <a:gridCol w="982979"/>
                <a:gridCol w="880745"/>
                <a:gridCol w="582295"/>
                <a:gridCol w="720725"/>
                <a:gridCol w="836929"/>
                <a:gridCol w="855345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25120" marR="157480" indent="-16002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41935" marR="224154" indent="-1079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6045" marR="87630" indent="-1143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01600" indent="-73660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77495" marR="160020" indent="-110489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8419" marR="50800" indent="4953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 (+) /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0165" marR="26543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gereksinimlerini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basit  sözcüklerle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3340" marR="45720" algn="ctr">
                        <a:lnSpc>
                          <a:spcPct val="1233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69" indent="1333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88900" indent="-4381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Grafiksel  analiz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İlerleme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ihtiyaçlarını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fazla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sözcükle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%60(3/5)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4769" indent="1333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89535" indent="-4381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Grafiksel  analiz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İlerleme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birinci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 marR="64769" indent="1333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 marR="159385" indent="-61594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165" marR="23177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sembol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 marR="65405" indent="1333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 marR="159385" indent="-61594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165" marR="140970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755" marR="65405" indent="13335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930"/>
                        </a:lnSpc>
                        <a:spcBef>
                          <a:spcPts val="30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59385" indent="-61594">
                        <a:lnSpc>
                          <a:spcPts val="90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(o,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 marR="65405" indent="13335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930"/>
                        </a:lnSpc>
                        <a:spcBef>
                          <a:spcPts val="309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0655" indent="-61594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 marR="211454">
                        <a:lnSpc>
                          <a:spcPts val="900"/>
                        </a:lnSpc>
                        <a:spcBef>
                          <a:spcPts val="30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ikinci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(o,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m,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u,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ü, 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sembol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 marR="65405" indent="13335">
                        <a:lnSpc>
                          <a:spcPts val="9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930"/>
                        </a:lnSpc>
                        <a:spcBef>
                          <a:spcPts val="31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ts val="86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6695" marR="160020" indent="-61594">
                        <a:lnSpc>
                          <a:spcPts val="9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 marR="120650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5.6.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(o,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m,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u,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ü, 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4780" marR="137795" indent="-635" algn="ctr">
                        <a:lnSpc>
                          <a:spcPct val="1233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 marR="66675" indent="13335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930"/>
                        </a:lnSpc>
                        <a:spcBef>
                          <a:spcPts val="31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0020" indent="-61594">
                        <a:lnSpc>
                          <a:spcPts val="900"/>
                        </a:lnSpc>
                        <a:spcBef>
                          <a:spcPts val="3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8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</a:tcPr>
                </a:tc>
              </a:tr>
              <a:tr h="2749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5.7.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1460" marR="142875" indent="-101600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 marR="66040" indent="1333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86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01.12.2022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0020" indent="-61594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 marR="190500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5.8.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d, 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sembol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 marR="66040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01.12.2022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60020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 marR="9969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5.9.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ı,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d, 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 marR="66040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01.12.2022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60655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31.12.2022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5.10.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dördüncü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(z,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 marR="66040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60655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 marR="18288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5.11.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Dördüncü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(z,ç,g,ş,c,p)sesleri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sembol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 marR="66675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93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60655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marR="9652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5.12.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dördüncü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(z,ç,g,ş,c,p)sesler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6675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01.01.2023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93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60655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31.01.2023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beşinci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(h,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ğ,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j)sesleri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50800" marR="47625" algn="ctr">
                        <a:lnSpc>
                          <a:spcPts val="900"/>
                        </a:lnSpc>
                        <a:spcBef>
                          <a:spcPts val="7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2875" marR="139700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6675" indent="1333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01.02.2023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93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60655" indent="-61594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240029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5.14.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beşinci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(h,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v,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ğ,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f,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j)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sembol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6675" indent="1333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01.02.2023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93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61290" indent="-61594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16700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5.15.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beşinci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(h,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ğ,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f,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j)sesler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varlıkları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söyler,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6675" indent="13335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  Sıralı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01.02.2023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93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61290" indent="-61594">
                        <a:lnSpc>
                          <a:spcPts val="9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28.02.2023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247" y="7066761"/>
            <a:ext cx="193675" cy="13144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40" dirty="0">
                <a:solidFill>
                  <a:srgbClr val="C6B261"/>
                </a:solidFill>
                <a:latin typeface="Tahoma"/>
                <a:cs typeface="Tahoma"/>
              </a:rPr>
              <a:t>51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7200" y="828000"/>
          <a:ext cx="8975090" cy="462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16889"/>
                <a:gridCol w="1162685"/>
                <a:gridCol w="1065530"/>
                <a:gridCol w="705484"/>
                <a:gridCol w="655320"/>
                <a:gridCol w="612140"/>
                <a:gridCol w="659129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57175" marR="59055" indent="-19113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Bitii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68580" indent="-73660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100" marR="46990" indent="-110489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355" indent="-635" algn="ctr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8321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 (Matematik)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5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800" marR="21018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  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1’den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başlayarak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 marR="135255" algn="ctr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34950" marR="227329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0840" marR="48895" indent="-31496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Sayma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Boncukları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ts val="93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11125" marR="100330" indent="-381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48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800" marR="5270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herhangi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sayıdan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başlayarak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11760" marR="100330" indent="-381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44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 marR="17843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onar  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10’dan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başlayarak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onar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35255" algn="ctr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34950" marR="227329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0840" marR="48260" indent="-31496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Sayma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Boncukları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1760" marR="100330" indent="-3810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105410">
                        <a:lnSpc>
                          <a:spcPts val="900"/>
                        </a:lnSpc>
                        <a:spcBef>
                          <a:spcPts val="459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küçük 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durumlarına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karşılaştırır.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83210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ile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sayıdan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küçük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sayıyı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875" marR="135255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34950" marR="227329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93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0330" indent="-3810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ile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sayıdan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küçük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45085">
                        <a:lnSpc>
                          <a:spcPts val="900"/>
                        </a:lnSpc>
                        <a:spcBef>
                          <a:spcPts val="459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aralığındaki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1-100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aralığında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karışık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sırada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dizilerini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590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4.2.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1-100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aralığında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dizisi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bırakılan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sayıyı </a:t>
                      </a:r>
                      <a:r>
                        <a:rPr sz="8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veya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137795">
                        <a:lnSpc>
                          <a:spcPts val="9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  ayırt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42875" marR="135255" algn="ctr">
                        <a:lnSpc>
                          <a:spcPts val="900"/>
                        </a:lnSpc>
                        <a:spcBef>
                          <a:spcPts val="7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34950" marR="227329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  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Replikli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5.3.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Emre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ile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yazması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istenen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83185" indent="-160655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Kitabı,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Sıralı  kartlar,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00330" indent="-3810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Çizelgesi  Kontrol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30.10.2022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817200" y="5634756"/>
            <a:ext cx="8975090" cy="290195"/>
            <a:chOff x="817200" y="5634756"/>
            <a:chExt cx="8975090" cy="290195"/>
          </a:xfrm>
        </p:grpSpPr>
        <p:sp>
          <p:nvSpPr>
            <p:cNvPr id="8" name="object 8"/>
            <p:cNvSpPr/>
            <p:nvPr/>
          </p:nvSpPr>
          <p:spPr>
            <a:xfrm>
              <a:off x="2054873" y="5641106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h="277495">
                  <a:moveTo>
                    <a:pt x="0" y="2768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200" y="5637931"/>
              <a:ext cx="1238250" cy="0"/>
            </a:xfrm>
            <a:custGeom>
              <a:avLst/>
              <a:gdLst/>
              <a:ahLst/>
              <a:cxnLst/>
              <a:rect l="l" t="t" r="r" b="b"/>
              <a:pathLst>
                <a:path w="1238250">
                  <a:moveTo>
                    <a:pt x="0" y="0"/>
                  </a:moveTo>
                  <a:lnTo>
                    <a:pt x="123767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4873" y="5637931"/>
              <a:ext cx="2357120" cy="0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710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1" y="563793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692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8906" y="5637931"/>
              <a:ext cx="1162685" cy="0"/>
            </a:xfrm>
            <a:custGeom>
              <a:avLst/>
              <a:gdLst/>
              <a:ahLst/>
              <a:cxnLst/>
              <a:rect l="l" t="t" r="r" b="b"/>
              <a:pathLst>
                <a:path w="1162685">
                  <a:moveTo>
                    <a:pt x="0" y="0"/>
                  </a:moveTo>
                  <a:lnTo>
                    <a:pt x="116245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1359" y="5637931"/>
              <a:ext cx="1066165" cy="0"/>
            </a:xfrm>
            <a:custGeom>
              <a:avLst/>
              <a:gdLst/>
              <a:ahLst/>
              <a:cxnLst/>
              <a:rect l="l" t="t" r="r" b="b"/>
              <a:pathLst>
                <a:path w="1066165">
                  <a:moveTo>
                    <a:pt x="0" y="0"/>
                  </a:moveTo>
                  <a:lnTo>
                    <a:pt x="106560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56960" y="5637931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0" y="0"/>
                  </a:moveTo>
                  <a:lnTo>
                    <a:pt x="70559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2559" y="5637931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519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17759" y="5637931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40">
                  <a:moveTo>
                    <a:pt x="0" y="0"/>
                  </a:moveTo>
                  <a:lnTo>
                    <a:pt x="61200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29759" y="5637931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4">
                  <a:moveTo>
                    <a:pt x="0" y="0"/>
                  </a:moveTo>
                  <a:lnTo>
                    <a:pt x="66224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88825" y="5641106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h="277495">
                  <a:moveTo>
                    <a:pt x="0" y="2768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200" y="5921179"/>
              <a:ext cx="1238250" cy="0"/>
            </a:xfrm>
            <a:custGeom>
              <a:avLst/>
              <a:gdLst/>
              <a:ahLst/>
              <a:cxnLst/>
              <a:rect l="l" t="t" r="r" b="b"/>
              <a:pathLst>
                <a:path w="1238250">
                  <a:moveTo>
                    <a:pt x="0" y="0"/>
                  </a:moveTo>
                  <a:lnTo>
                    <a:pt x="123767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54873" y="5921179"/>
              <a:ext cx="2357120" cy="0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710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1981" y="5921179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692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28906" y="5921179"/>
              <a:ext cx="1162685" cy="0"/>
            </a:xfrm>
            <a:custGeom>
              <a:avLst/>
              <a:gdLst/>
              <a:ahLst/>
              <a:cxnLst/>
              <a:rect l="l" t="t" r="r" b="b"/>
              <a:pathLst>
                <a:path w="1162685">
                  <a:moveTo>
                    <a:pt x="0" y="0"/>
                  </a:moveTo>
                  <a:lnTo>
                    <a:pt x="116245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1359" y="5921179"/>
              <a:ext cx="1066165" cy="0"/>
            </a:xfrm>
            <a:custGeom>
              <a:avLst/>
              <a:gdLst/>
              <a:ahLst/>
              <a:cxnLst/>
              <a:rect l="l" t="t" r="r" b="b"/>
              <a:pathLst>
                <a:path w="1066165">
                  <a:moveTo>
                    <a:pt x="0" y="0"/>
                  </a:moveTo>
                  <a:lnTo>
                    <a:pt x="106560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56960" y="5921179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0" y="0"/>
                  </a:moveTo>
                  <a:lnTo>
                    <a:pt x="70559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2559" y="592117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519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17759" y="5921179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40">
                  <a:moveTo>
                    <a:pt x="0" y="0"/>
                  </a:moveTo>
                  <a:lnTo>
                    <a:pt x="61200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29759" y="5921179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4">
                  <a:moveTo>
                    <a:pt x="0" y="0"/>
                  </a:moveTo>
                  <a:lnTo>
                    <a:pt x="66224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0375" y="5637931"/>
            <a:ext cx="1235075" cy="283845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5"/>
              </a:spcBef>
            </a:pP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ortamı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düzenlemeleri:**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5854" y="5702089"/>
            <a:ext cx="139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14" dirty="0">
                <a:solidFill>
                  <a:srgbClr val="231F20"/>
                </a:solidFill>
                <a:latin typeface="Calibri"/>
                <a:cs typeface="Calibri"/>
              </a:rPr>
              <a:t>YOK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4663" y="5954158"/>
            <a:ext cx="900049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14015">
              <a:lnSpc>
                <a:spcPct val="123300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“*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305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4808855">
              <a:lnSpc>
                <a:spcPct val="100000"/>
              </a:lnSpc>
              <a:spcBef>
                <a:spcPts val="5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22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83722" y="1260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52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7200" y="1261638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1110615"/>
                <a:gridCol w="1864359"/>
              </a:tblGrid>
              <a:tr h="359410">
                <a:tc gridSpan="4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Altan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Altan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7200" y="2622774"/>
          <a:ext cx="8964295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2975609"/>
              </a:tblGrid>
              <a:tr h="359410">
                <a:tc gridSpan="3">
                  <a:txBody>
                    <a:bodyPr/>
                    <a:lstStyle/>
                    <a:p>
                      <a:pPr marL="383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aileye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165" marR="295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elefon,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7200" y="4519419"/>
          <a:ext cx="8964295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45"/>
              </a:tblGrid>
              <a:tr h="359410">
                <a:tc>
                  <a:txBody>
                    <a:bodyPr/>
                    <a:lstStyle/>
                    <a:p>
                      <a:pPr marL="408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cihazlarının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çalışması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bakımı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birinden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haftalık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yararlanması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görülmüştür.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problemine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anektod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kayıtları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tamamlanmış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hazırlanarak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0375" y="5683502"/>
            <a:ext cx="895794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Sonraki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geliştime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birimi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toplantı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tarihi: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15.09.2023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375" y="6083957"/>
            <a:ext cx="3248025" cy="36830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3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7862" y="6083957"/>
            <a:ext cx="5710555" cy="36830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 marR="186690">
              <a:lnSpc>
                <a:spcPct val="100000"/>
              </a:lnSpc>
              <a:spcBef>
                <a:spcPts val="75"/>
              </a:spcBef>
            </a:pP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Dil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gelişiminde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gözle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görülür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ilerleme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kaydetti.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Önümüzdeki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3-4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sözcüklü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tümceler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konuşma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amaç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alınabilir.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Grup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seslerin </a:t>
            </a:r>
            <a:r>
              <a:rPr sz="1100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0" dirty="0">
                <a:solidFill>
                  <a:srgbClr val="231F20"/>
                </a:solidFill>
                <a:latin typeface="Calibri"/>
                <a:cs typeface="Calibri"/>
              </a:rPr>
              <a:t>tümünü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öğrendi.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Grup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seslerden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devam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edilmeli.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Eldeli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toplama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yapabiliyor.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Çıkarma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işlemi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çalışılmalı.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500" y="6522360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5299" y="620058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EK-5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299" y="55639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EK-5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9" y="132826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89197" y="9066796"/>
            <a:ext cx="1614170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4205"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53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54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355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EK-6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1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9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31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45" dirty="0">
                <a:solidFill>
                  <a:srgbClr val="C6B261"/>
                </a:solidFill>
                <a:latin typeface="Calibri"/>
                <a:cs typeface="Calibri"/>
              </a:rPr>
              <a:t>(İlkokul</a:t>
            </a:r>
            <a:r>
              <a:rPr sz="2100" i="1" spc="-12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415" dirty="0">
                <a:solidFill>
                  <a:srgbClr val="C6B261"/>
                </a:solidFill>
                <a:latin typeface="Calibri"/>
                <a:cs typeface="Calibri"/>
              </a:rPr>
              <a:t>Öğrenme</a:t>
            </a:r>
            <a:r>
              <a:rPr sz="2100" i="1" spc="-35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60" dirty="0">
                <a:solidFill>
                  <a:srgbClr val="C6B261"/>
                </a:solidFill>
                <a:latin typeface="Calibri"/>
                <a:cs typeface="Calibri"/>
              </a:rPr>
              <a:t>Güçlüğü</a:t>
            </a:r>
            <a:r>
              <a:rPr sz="2100" i="1" spc="-32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80" dirty="0">
                <a:solidFill>
                  <a:srgbClr val="C6B261"/>
                </a:solidFill>
                <a:latin typeface="Calibri"/>
                <a:cs typeface="Calibri"/>
              </a:rPr>
              <a:t>ve</a:t>
            </a:r>
            <a:r>
              <a:rPr sz="2100" i="1" spc="-30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75" dirty="0">
                <a:solidFill>
                  <a:srgbClr val="C6B261"/>
                </a:solidFill>
                <a:latin typeface="Calibri"/>
                <a:cs typeface="Calibri"/>
              </a:rPr>
              <a:t>DEHB)*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Al***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KÜ***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360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55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1180747"/>
          <a:ext cx="5826125" cy="4848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17.03.2014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Güçlüğü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Eksikliği</a:t>
                      </a:r>
                      <a:r>
                        <a:rPr sz="110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Hiperaktivite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Bo-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zukluğu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 marR="12065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önceki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yılında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boyunca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faydalanmıştır.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Yine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sürede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merkezinden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almıştır.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---------------------------------------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eksikliğine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ilacını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sabahları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tok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kar-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Ali’nin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çabuk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dağıldığı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masasının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deki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sırada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oturmasına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27.09.2021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03.06.2022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4350" y="6269854"/>
          <a:ext cx="5826125" cy="1299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2203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5300" y="7781487"/>
            <a:ext cx="585787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56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1184261"/>
          <a:ext cx="5826125" cy="745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035"/>
                <a:gridCol w="3761740"/>
              </a:tblGrid>
              <a:tr h="237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sınıfın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döneminde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yazma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çalışmalarında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öğrenirken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zorlanmaya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başlamıştır.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Bunu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öğretmeni,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Ali’nin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ailesi ile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görüşme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yapıp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topladıktan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aileye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Ali’nin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yaşadığı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sorundan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bahsederek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uyarlamalar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yapmaya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başlamıştır.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sırada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oturan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Ali’nin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konsantre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olmakta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zorlandığını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Ali’yi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masasının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hemen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sıraya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almıştır.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Ayrıca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başlarında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aralarda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çalışmaya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başlamıştır.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yaptığı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uyarlamaların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sonucunda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Ali’nin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yazma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öğrenmeye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sorunlarının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ettiğini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gözlemleyen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rehberlik/psikolojik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servisi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değerlendir-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yaptıktan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Ali’nin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rehberlik/psikolojik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servisi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görüşme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yaparak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öğrenciyi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tıbbi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hastaneye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yönlendirmiştir.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tıbbi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değerlendirmeden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tanılaması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yapılmak</a:t>
                      </a:r>
                      <a:r>
                        <a:rPr sz="1100" spc="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üzere</a:t>
                      </a:r>
                      <a:r>
                        <a:rPr sz="1100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(RAM)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yönlendirilmiştir.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RAM’da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tanılaması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Ali’nin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güçlüğü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kaynaştırma/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bütünleştirme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uygulamaları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yoluyla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etmesine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1205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gereçlerini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tanımakta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kullanabilmekte,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ögeli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örüntüleri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oluşturabil-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mekte,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söylenen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rakamı,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sözcük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dizisini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cümleyi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tekrar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edebilmektedir.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Ayrıca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noktalardan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çizgileri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birleştirebilmekte,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temel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çizgileri</a:t>
                      </a:r>
                      <a:r>
                        <a:rPr sz="11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çizebilmektedir.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Birinci,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ikinci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seslere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ait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görselleri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edebil-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mektedir.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Bununla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birinci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(e-l-a-k-i-n)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 ikinci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(o-m-u-t-ü-y)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(ö-r-ı-d-s-b)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seslerden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heceler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oluşturabilmektedir.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Birinci,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ikinci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üçüncü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seslerle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oluşturulan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kapalı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heceler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kelimeleri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okuyup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yazabilmektedir.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MATEMATİK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sayısı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20’ye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(20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topluluktaki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nesnelerin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sayısını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lemekte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yazabilmekte,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20’ye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(20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ikişer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ileriye,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ikişer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geriye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sayabilmekte,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miktarı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(10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nesneyi,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onluk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birliklerine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ayırarak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gösterebilmekte,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karşılık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gelen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rakamlarla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yazabilmekte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okuyabilmektedir.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Bununla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toplamları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20’ye kadar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(20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yapabilmekte,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20’ye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(20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çıkarma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rektiren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problemleri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çözebilmekte,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bütün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yarımı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modeller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gösterebilmekte,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bütün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yarım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ilişkiyi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açıklayabilmektedir.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Ali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yarım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saatleri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okuya-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madenî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kâğıt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paraları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tanılayabilmekte,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köşe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kenar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sayılarına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sınıflandırabilmektedir.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BİLGİSİ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kendisiyle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benzer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edebilmekte,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okuldan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gidişlerde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güvenlik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kurallarına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okulunun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bölümlerini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tanıya-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çalışanlarını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tanıyabilmekte,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kurallarına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uyabilmektedir.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Ayrıca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aile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bireylerini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tanıtabilmekte,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kişisel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bakımını düzenli olarak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yapabilmekte,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yaşadığı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ülkemizin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genel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özelliklerini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tanıyabilmekte,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mevsimlere göre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meydana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gelen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değişiklikleri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kavrayabilmektedir.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dakikalık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süresince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ortalama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3-4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içerisinde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dolaşma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gilemektedir.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299" y="8714082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hazırlan-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malıdır.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247" y="7063828"/>
            <a:ext cx="193675" cy="13716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" dirty="0">
                <a:solidFill>
                  <a:srgbClr val="C6B261"/>
                </a:solidFill>
                <a:latin typeface="Tahoma"/>
                <a:cs typeface="Tahoma"/>
              </a:rPr>
              <a:t>57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098000"/>
          <a:ext cx="8975090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16889"/>
                <a:gridCol w="924560"/>
                <a:gridCol w="1266825"/>
                <a:gridCol w="589914"/>
                <a:gridCol w="741045"/>
                <a:gridCol w="618490"/>
                <a:gridCol w="716279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5910" marR="128270" indent="-16002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9855" marR="91440" indent="-1143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11760" indent="-73660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8910" marR="50800" indent="-110489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indent="-635" algn="ctr">
                        <a:lnSpc>
                          <a:spcPts val="9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765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13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 marR="22542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kısa  cümleleri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okur/yazar.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okur/yazar.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çözümleme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0325" marR="53340" algn="ctr">
                        <a:lnSpc>
                          <a:spcPts val="9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hamuru,  kum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tepsisi,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sesli 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27.09.2021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15.10.2021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69850" indent="-635" algn="ctr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  etkinlik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çalışmaları,  Dikte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15.10.2021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okur/yazar.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çözümleme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18.10.2021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05.11.2021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69850" indent="-635" algn="ctr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  etkinlik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çalışmaları,  Dikte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5.11.2021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seslerden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oluşan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hece,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cümleleri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okur/yazar.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Sesletim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çözümleme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08.11.2021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26.11.2021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69850" indent="-635" algn="ctr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  etkinlik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çalışmaları,  Dikte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26.11.2021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165" marR="23812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akıcı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stratejilerini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noktalama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işaretlerine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ederek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4300" indent="-635" algn="ctr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Koro  halinde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ankılı 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24180" marR="114935" indent="-30289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metinleri,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hikâye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kitapları,  nesne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1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29.11.2021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17.12.2021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102870" indent="-28575">
                        <a:lnSpc>
                          <a:spcPts val="900"/>
                        </a:lnSpc>
                        <a:spcBef>
                          <a:spcPts val="69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metinleri,  hikaye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kitapları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17.12.2021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vurgu,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tonlama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telaffuza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ederek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akıcı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4300" indent="-635" algn="ctr">
                        <a:lnSpc>
                          <a:spcPts val="900"/>
                        </a:lnSpc>
                        <a:spcBef>
                          <a:spcPts val="245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Koro  halinde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ankılı 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20.12.2021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21.01.2022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102870" indent="-28575">
                        <a:lnSpc>
                          <a:spcPts val="9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metinleri,  hikaye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kitapları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21.01.2021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okuduğu,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dinlendiği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konusunu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 marR="151130" indent="-78105">
                        <a:lnSpc>
                          <a:spcPts val="9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1594" marR="55244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metinleri,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hikâye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kitapları,  Bilmeceler,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ekerlemeler,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Sayışmalar,  Olay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07.02.2022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04.03.2022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72390" algn="ctr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sorularından  oluşan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4.03.2022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okuduğu,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dinlendiği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olayların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sırasına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anlatır.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 marR="151130" indent="-78105">
                        <a:lnSpc>
                          <a:spcPts val="9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07.03.2022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5095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01.04.2022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1920" algn="ctr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Hikaye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sıralama  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 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anlatım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1.04.2022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okuduğu,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dinlendiği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cevaplar.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151765" indent="-78105">
                        <a:lnSpc>
                          <a:spcPts val="9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04.04.2022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446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13.05.2022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72390" algn="ctr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sorularından  oluşan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13.05.2022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01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3.4.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Ali,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okuduğu,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dinlendiği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metne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yeni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başlık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151765" indent="-78105">
                        <a:lnSpc>
                          <a:spcPts val="9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anlama,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ekrarlı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93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16.05.2022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4460">
                        <a:lnSpc>
                          <a:spcPts val="93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03.06.2022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72390" algn="ctr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sorularından  oluşan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3.06.2022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828000" y="5810185"/>
            <a:ext cx="8975090" cy="186690"/>
            <a:chOff x="828000" y="5810185"/>
            <a:chExt cx="8975090" cy="186690"/>
          </a:xfrm>
        </p:grpSpPr>
        <p:sp>
          <p:nvSpPr>
            <p:cNvPr id="8" name="object 8"/>
            <p:cNvSpPr/>
            <p:nvPr/>
          </p:nvSpPr>
          <p:spPr>
            <a:xfrm>
              <a:off x="828000" y="5813360"/>
              <a:ext cx="1238250" cy="0"/>
            </a:xfrm>
            <a:custGeom>
              <a:avLst/>
              <a:gdLst/>
              <a:ahLst/>
              <a:cxnLst/>
              <a:rect l="l" t="t" r="r" b="b"/>
              <a:pathLst>
                <a:path w="1238250">
                  <a:moveTo>
                    <a:pt x="0" y="0"/>
                  </a:moveTo>
                  <a:lnTo>
                    <a:pt x="123767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5674" y="5813360"/>
              <a:ext cx="2357120" cy="0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710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5674" y="5816539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64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2781" y="5813360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692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39707" y="581336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9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4400" y="5813360"/>
              <a:ext cx="1267460" cy="0"/>
            </a:xfrm>
            <a:custGeom>
              <a:avLst/>
              <a:gdLst/>
              <a:ahLst/>
              <a:cxnLst/>
              <a:rect l="l" t="t" r="r" b="b"/>
              <a:pathLst>
                <a:path w="1267459">
                  <a:moveTo>
                    <a:pt x="0" y="0"/>
                  </a:moveTo>
                  <a:lnTo>
                    <a:pt x="126720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1599" y="5813360"/>
              <a:ext cx="590550" cy="0"/>
            </a:xfrm>
            <a:custGeom>
              <a:avLst/>
              <a:gdLst/>
              <a:ahLst/>
              <a:cxnLst/>
              <a:rect l="l" t="t" r="r" b="b"/>
              <a:pathLst>
                <a:path w="590550">
                  <a:moveTo>
                    <a:pt x="0" y="0"/>
                  </a:moveTo>
                  <a:lnTo>
                    <a:pt x="59039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21999" y="5813360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>
                  <a:moveTo>
                    <a:pt x="0" y="0"/>
                  </a:moveTo>
                  <a:lnTo>
                    <a:pt x="7416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63599" y="5813360"/>
              <a:ext cx="619760" cy="0"/>
            </a:xfrm>
            <a:custGeom>
              <a:avLst/>
              <a:gdLst/>
              <a:ahLst/>
              <a:cxnLst/>
              <a:rect l="l" t="t" r="r" b="b"/>
              <a:pathLst>
                <a:path w="619759">
                  <a:moveTo>
                    <a:pt x="0" y="0"/>
                  </a:moveTo>
                  <a:lnTo>
                    <a:pt x="61920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82801" y="581336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99625" y="5816539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64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8000" y="5993361"/>
              <a:ext cx="1238250" cy="0"/>
            </a:xfrm>
            <a:custGeom>
              <a:avLst/>
              <a:gdLst/>
              <a:ahLst/>
              <a:cxnLst/>
              <a:rect l="l" t="t" r="r" b="b"/>
              <a:pathLst>
                <a:path w="1238250">
                  <a:moveTo>
                    <a:pt x="0" y="0"/>
                  </a:moveTo>
                  <a:lnTo>
                    <a:pt x="123767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5674" y="5993361"/>
              <a:ext cx="2357120" cy="0"/>
            </a:xfrm>
            <a:custGeom>
              <a:avLst/>
              <a:gdLst/>
              <a:ahLst/>
              <a:cxnLst/>
              <a:rect l="l" t="t" r="r" b="b"/>
              <a:pathLst>
                <a:path w="2357120">
                  <a:moveTo>
                    <a:pt x="0" y="0"/>
                  </a:moveTo>
                  <a:lnTo>
                    <a:pt x="235710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2781" y="599336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6928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39707" y="599336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9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4400" y="5993361"/>
              <a:ext cx="1267460" cy="0"/>
            </a:xfrm>
            <a:custGeom>
              <a:avLst/>
              <a:gdLst/>
              <a:ahLst/>
              <a:cxnLst/>
              <a:rect l="l" t="t" r="r" b="b"/>
              <a:pathLst>
                <a:path w="1267459">
                  <a:moveTo>
                    <a:pt x="0" y="0"/>
                  </a:moveTo>
                  <a:lnTo>
                    <a:pt x="126720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1599" y="5993361"/>
              <a:ext cx="590550" cy="0"/>
            </a:xfrm>
            <a:custGeom>
              <a:avLst/>
              <a:gdLst/>
              <a:ahLst/>
              <a:cxnLst/>
              <a:rect l="l" t="t" r="r" b="b"/>
              <a:pathLst>
                <a:path w="590550">
                  <a:moveTo>
                    <a:pt x="0" y="0"/>
                  </a:moveTo>
                  <a:lnTo>
                    <a:pt x="590397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21999" y="5993361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>
                  <a:moveTo>
                    <a:pt x="0" y="0"/>
                  </a:moveTo>
                  <a:lnTo>
                    <a:pt x="7416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63599" y="5993361"/>
              <a:ext cx="619760" cy="0"/>
            </a:xfrm>
            <a:custGeom>
              <a:avLst/>
              <a:gdLst/>
              <a:ahLst/>
              <a:cxnLst/>
              <a:rect l="l" t="t" r="r" b="b"/>
              <a:pathLst>
                <a:path w="619759">
                  <a:moveTo>
                    <a:pt x="0" y="0"/>
                  </a:moveTo>
                  <a:lnTo>
                    <a:pt x="61920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82801" y="599336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31175" y="5813360"/>
            <a:ext cx="1235075" cy="18034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95"/>
              </a:spcBef>
            </a:pP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ortamı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düzenlemeleri:**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15740" y="5825886"/>
            <a:ext cx="1206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4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800" spc="-1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815300" y="501091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83722" y="1197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6183" y="6066916"/>
            <a:ext cx="9000490" cy="122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3860">
              <a:lnSpc>
                <a:spcPct val="123300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305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4787265">
              <a:lnSpc>
                <a:spcPct val="100000"/>
              </a:lnSpc>
              <a:spcBef>
                <a:spcPts val="5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22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58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7200" y="1243176"/>
            <a:ext cx="8964295" cy="5212080"/>
            <a:chOff x="817200" y="1243176"/>
            <a:chExt cx="8964295" cy="5212080"/>
          </a:xfrm>
        </p:grpSpPr>
        <p:sp>
          <p:nvSpPr>
            <p:cNvPr id="7" name="object 7"/>
            <p:cNvSpPr/>
            <p:nvPr/>
          </p:nvSpPr>
          <p:spPr>
            <a:xfrm>
              <a:off x="1483722" y="1243176"/>
              <a:ext cx="7797800" cy="5146040"/>
            </a:xfrm>
            <a:custGeom>
              <a:avLst/>
              <a:gdLst/>
              <a:ahLst/>
              <a:cxnLst/>
              <a:rect l="l" t="t" r="r" b="b"/>
              <a:pathLst>
                <a:path w="7797800" h="5146040">
                  <a:moveTo>
                    <a:pt x="1181100" y="930291"/>
                  </a:moveTo>
                  <a:lnTo>
                    <a:pt x="1181100" y="744461"/>
                  </a:lnTo>
                  <a:lnTo>
                    <a:pt x="1168400" y="699897"/>
                  </a:lnTo>
                  <a:lnTo>
                    <a:pt x="1143000" y="614683"/>
                  </a:lnTo>
                  <a:lnTo>
                    <a:pt x="1117600" y="574027"/>
                  </a:lnTo>
                  <a:lnTo>
                    <a:pt x="1092200" y="534669"/>
                  </a:lnTo>
                  <a:lnTo>
                    <a:pt x="1066800" y="497198"/>
                  </a:lnTo>
                  <a:lnTo>
                    <a:pt x="1028700" y="462187"/>
                  </a:lnTo>
                  <a:lnTo>
                    <a:pt x="990600" y="429641"/>
                  </a:lnTo>
                  <a:lnTo>
                    <a:pt x="939800" y="399559"/>
                  </a:lnTo>
                  <a:lnTo>
                    <a:pt x="889000" y="371944"/>
                  </a:lnTo>
                  <a:lnTo>
                    <a:pt x="850900" y="348821"/>
                  </a:lnTo>
                  <a:lnTo>
                    <a:pt x="800100" y="330900"/>
                  </a:lnTo>
                  <a:lnTo>
                    <a:pt x="749300" y="318182"/>
                  </a:lnTo>
                  <a:lnTo>
                    <a:pt x="698500" y="310667"/>
                  </a:lnTo>
                  <a:lnTo>
                    <a:pt x="647700" y="308355"/>
                  </a:lnTo>
                  <a:lnTo>
                    <a:pt x="596900" y="310650"/>
                  </a:lnTo>
                  <a:lnTo>
                    <a:pt x="558800" y="316953"/>
                  </a:lnTo>
                  <a:lnTo>
                    <a:pt x="508000" y="327261"/>
                  </a:lnTo>
                  <a:lnTo>
                    <a:pt x="469900" y="341571"/>
                  </a:lnTo>
                  <a:lnTo>
                    <a:pt x="431800" y="359879"/>
                  </a:lnTo>
                  <a:lnTo>
                    <a:pt x="393700" y="381901"/>
                  </a:lnTo>
                  <a:lnTo>
                    <a:pt x="355600" y="407308"/>
                  </a:lnTo>
                  <a:lnTo>
                    <a:pt x="317500" y="436100"/>
                  </a:lnTo>
                  <a:lnTo>
                    <a:pt x="279400" y="468279"/>
                  </a:lnTo>
                  <a:lnTo>
                    <a:pt x="241300" y="503847"/>
                  </a:lnTo>
                  <a:lnTo>
                    <a:pt x="203200" y="542173"/>
                  </a:lnTo>
                  <a:lnTo>
                    <a:pt x="177800" y="582629"/>
                  </a:lnTo>
                  <a:lnTo>
                    <a:pt x="152400" y="625211"/>
                  </a:lnTo>
                  <a:lnTo>
                    <a:pt x="127000" y="669919"/>
                  </a:lnTo>
                  <a:lnTo>
                    <a:pt x="50800" y="811165"/>
                  </a:lnTo>
                  <a:lnTo>
                    <a:pt x="0" y="1006595"/>
                  </a:lnTo>
                  <a:lnTo>
                    <a:pt x="0" y="1196454"/>
                  </a:lnTo>
                  <a:lnTo>
                    <a:pt x="25400" y="1285781"/>
                  </a:lnTo>
                  <a:lnTo>
                    <a:pt x="38100" y="1328390"/>
                  </a:lnTo>
                  <a:lnTo>
                    <a:pt x="63500" y="1369629"/>
                  </a:lnTo>
                  <a:lnTo>
                    <a:pt x="88900" y="1409496"/>
                  </a:lnTo>
                  <a:lnTo>
                    <a:pt x="114300" y="1447369"/>
                  </a:lnTo>
                  <a:lnTo>
                    <a:pt x="114300" y="1067614"/>
                  </a:lnTo>
                  <a:lnTo>
                    <a:pt x="165100" y="870510"/>
                  </a:lnTo>
                  <a:lnTo>
                    <a:pt x="190500" y="823774"/>
                  </a:lnTo>
                  <a:lnTo>
                    <a:pt x="203200" y="778522"/>
                  </a:lnTo>
                  <a:lnTo>
                    <a:pt x="228600" y="735305"/>
                  </a:lnTo>
                  <a:lnTo>
                    <a:pt x="254000" y="693018"/>
                  </a:lnTo>
                  <a:lnTo>
                    <a:pt x="292100" y="651662"/>
                  </a:lnTo>
                  <a:lnTo>
                    <a:pt x="317500" y="611238"/>
                  </a:lnTo>
                  <a:lnTo>
                    <a:pt x="355600" y="573118"/>
                  </a:lnTo>
                  <a:lnTo>
                    <a:pt x="393700" y="538672"/>
                  </a:lnTo>
                  <a:lnTo>
                    <a:pt x="431800" y="507895"/>
                  </a:lnTo>
                  <a:lnTo>
                    <a:pt x="469900" y="480783"/>
                  </a:lnTo>
                  <a:lnTo>
                    <a:pt x="508000" y="458081"/>
                  </a:lnTo>
                  <a:lnTo>
                    <a:pt x="546100" y="440516"/>
                  </a:lnTo>
                  <a:lnTo>
                    <a:pt x="596900" y="428093"/>
                  </a:lnTo>
                  <a:lnTo>
                    <a:pt x="647700" y="420814"/>
                  </a:lnTo>
                  <a:lnTo>
                    <a:pt x="698500" y="420085"/>
                  </a:lnTo>
                  <a:lnTo>
                    <a:pt x="749300" y="427342"/>
                  </a:lnTo>
                  <a:lnTo>
                    <a:pt x="800100" y="442581"/>
                  </a:lnTo>
                  <a:lnTo>
                    <a:pt x="850900" y="465797"/>
                  </a:lnTo>
                  <a:lnTo>
                    <a:pt x="889000" y="487897"/>
                  </a:lnTo>
                  <a:lnTo>
                    <a:pt x="914400" y="512148"/>
                  </a:lnTo>
                  <a:lnTo>
                    <a:pt x="952500" y="538544"/>
                  </a:lnTo>
                  <a:lnTo>
                    <a:pt x="977900" y="567080"/>
                  </a:lnTo>
                  <a:lnTo>
                    <a:pt x="1003300" y="598601"/>
                  </a:lnTo>
                  <a:lnTo>
                    <a:pt x="1028700" y="672982"/>
                  </a:lnTo>
                  <a:lnTo>
                    <a:pt x="1041400" y="715848"/>
                  </a:lnTo>
                  <a:lnTo>
                    <a:pt x="1054100" y="752374"/>
                  </a:lnTo>
                  <a:lnTo>
                    <a:pt x="1054100" y="1261128"/>
                  </a:lnTo>
                  <a:lnTo>
                    <a:pt x="1130300" y="1121435"/>
                  </a:lnTo>
                  <a:lnTo>
                    <a:pt x="1181100" y="930291"/>
                  </a:lnTo>
                  <a:close/>
                </a:path>
                <a:path w="7797800" h="5146040">
                  <a:moveTo>
                    <a:pt x="1054100" y="1261128"/>
                  </a:moveTo>
                  <a:lnTo>
                    <a:pt x="1054100" y="896065"/>
                  </a:lnTo>
                  <a:lnTo>
                    <a:pt x="1041400" y="929757"/>
                  </a:lnTo>
                  <a:lnTo>
                    <a:pt x="1041400" y="961968"/>
                  </a:lnTo>
                  <a:lnTo>
                    <a:pt x="1028700" y="992695"/>
                  </a:lnTo>
                  <a:lnTo>
                    <a:pt x="1028700" y="1021672"/>
                  </a:lnTo>
                  <a:lnTo>
                    <a:pt x="1016000" y="1048613"/>
                  </a:lnTo>
                  <a:lnTo>
                    <a:pt x="1003300" y="1073516"/>
                  </a:lnTo>
                  <a:lnTo>
                    <a:pt x="990600" y="1096378"/>
                  </a:lnTo>
                  <a:lnTo>
                    <a:pt x="990600" y="1116512"/>
                  </a:lnTo>
                  <a:lnTo>
                    <a:pt x="977900" y="1133211"/>
                  </a:lnTo>
                  <a:lnTo>
                    <a:pt x="965200" y="1146466"/>
                  </a:lnTo>
                  <a:lnTo>
                    <a:pt x="965200" y="1165444"/>
                  </a:lnTo>
                  <a:lnTo>
                    <a:pt x="939800" y="1195162"/>
                  </a:lnTo>
                  <a:lnTo>
                    <a:pt x="914400" y="1238624"/>
                  </a:lnTo>
                  <a:lnTo>
                    <a:pt x="889000" y="1287305"/>
                  </a:lnTo>
                  <a:lnTo>
                    <a:pt x="863600" y="1313065"/>
                  </a:lnTo>
                  <a:lnTo>
                    <a:pt x="838200" y="1339215"/>
                  </a:lnTo>
                  <a:lnTo>
                    <a:pt x="762000" y="1416646"/>
                  </a:lnTo>
                  <a:lnTo>
                    <a:pt x="723900" y="1440706"/>
                  </a:lnTo>
                  <a:lnTo>
                    <a:pt x="698500" y="1461755"/>
                  </a:lnTo>
                  <a:lnTo>
                    <a:pt x="660400" y="1479792"/>
                  </a:lnTo>
                  <a:lnTo>
                    <a:pt x="622300" y="1494815"/>
                  </a:lnTo>
                  <a:lnTo>
                    <a:pt x="584200" y="1507976"/>
                  </a:lnTo>
                  <a:lnTo>
                    <a:pt x="546100" y="1516370"/>
                  </a:lnTo>
                  <a:lnTo>
                    <a:pt x="508000" y="1519997"/>
                  </a:lnTo>
                  <a:lnTo>
                    <a:pt x="469900" y="1518856"/>
                  </a:lnTo>
                  <a:lnTo>
                    <a:pt x="406400" y="1503883"/>
                  </a:lnTo>
                  <a:lnTo>
                    <a:pt x="368300" y="1490452"/>
                  </a:lnTo>
                  <a:lnTo>
                    <a:pt x="330200" y="1473060"/>
                  </a:lnTo>
                  <a:lnTo>
                    <a:pt x="279400" y="1444870"/>
                  </a:lnTo>
                  <a:lnTo>
                    <a:pt x="241300" y="1413084"/>
                  </a:lnTo>
                  <a:lnTo>
                    <a:pt x="203200" y="1377698"/>
                  </a:lnTo>
                  <a:lnTo>
                    <a:pt x="177800" y="1338706"/>
                  </a:lnTo>
                  <a:lnTo>
                    <a:pt x="152400" y="1297151"/>
                  </a:lnTo>
                  <a:lnTo>
                    <a:pt x="139700" y="1254056"/>
                  </a:lnTo>
                  <a:lnTo>
                    <a:pt x="114300" y="1163243"/>
                  </a:lnTo>
                  <a:lnTo>
                    <a:pt x="114300" y="1447369"/>
                  </a:lnTo>
                  <a:lnTo>
                    <a:pt x="152400" y="1482620"/>
                  </a:lnTo>
                  <a:lnTo>
                    <a:pt x="190500" y="1515247"/>
                  </a:lnTo>
                  <a:lnTo>
                    <a:pt x="228600" y="1545246"/>
                  </a:lnTo>
                  <a:lnTo>
                    <a:pt x="279400" y="1572615"/>
                  </a:lnTo>
                  <a:lnTo>
                    <a:pt x="330200" y="1595905"/>
                  </a:lnTo>
                  <a:lnTo>
                    <a:pt x="381000" y="1613667"/>
                  </a:lnTo>
                  <a:lnTo>
                    <a:pt x="431800" y="1625901"/>
                  </a:lnTo>
                  <a:lnTo>
                    <a:pt x="482600" y="1632605"/>
                  </a:lnTo>
                  <a:lnTo>
                    <a:pt x="533400" y="1633778"/>
                  </a:lnTo>
                  <a:lnTo>
                    <a:pt x="571500" y="1630200"/>
                  </a:lnTo>
                  <a:lnTo>
                    <a:pt x="622300" y="1622649"/>
                  </a:lnTo>
                  <a:lnTo>
                    <a:pt x="660400" y="1611126"/>
                  </a:lnTo>
                  <a:lnTo>
                    <a:pt x="711200" y="1595629"/>
                  </a:lnTo>
                  <a:lnTo>
                    <a:pt x="749300" y="1576158"/>
                  </a:lnTo>
                  <a:lnTo>
                    <a:pt x="787400" y="1553061"/>
                  </a:lnTo>
                  <a:lnTo>
                    <a:pt x="825500" y="1526669"/>
                  </a:lnTo>
                  <a:lnTo>
                    <a:pt x="863600" y="1496983"/>
                  </a:lnTo>
                  <a:lnTo>
                    <a:pt x="901700" y="1464005"/>
                  </a:lnTo>
                  <a:lnTo>
                    <a:pt x="939800" y="1427733"/>
                  </a:lnTo>
                  <a:lnTo>
                    <a:pt x="965200" y="1388879"/>
                  </a:lnTo>
                  <a:lnTo>
                    <a:pt x="1003300" y="1348161"/>
                  </a:lnTo>
                  <a:lnTo>
                    <a:pt x="1028700" y="1305579"/>
                  </a:lnTo>
                  <a:lnTo>
                    <a:pt x="1054100" y="1261128"/>
                  </a:lnTo>
                  <a:close/>
                </a:path>
                <a:path w="7797800" h="5146040">
                  <a:moveTo>
                    <a:pt x="901700" y="55232"/>
                  </a:moveTo>
                  <a:lnTo>
                    <a:pt x="787400" y="0"/>
                  </a:lnTo>
                  <a:lnTo>
                    <a:pt x="711200" y="156959"/>
                  </a:lnTo>
                  <a:lnTo>
                    <a:pt x="825500" y="212191"/>
                  </a:lnTo>
                  <a:lnTo>
                    <a:pt x="901700" y="55232"/>
                  </a:lnTo>
                  <a:close/>
                </a:path>
                <a:path w="7797800" h="5146040">
                  <a:moveTo>
                    <a:pt x="2298700" y="1415951"/>
                  </a:moveTo>
                  <a:lnTo>
                    <a:pt x="2298700" y="1279133"/>
                  </a:lnTo>
                  <a:lnTo>
                    <a:pt x="2286000" y="1236129"/>
                  </a:lnTo>
                  <a:lnTo>
                    <a:pt x="2260600" y="1194887"/>
                  </a:lnTo>
                  <a:lnTo>
                    <a:pt x="2247900" y="1155857"/>
                  </a:lnTo>
                  <a:lnTo>
                    <a:pt x="2209800" y="1119041"/>
                  </a:lnTo>
                  <a:lnTo>
                    <a:pt x="2184400" y="1084439"/>
                  </a:lnTo>
                  <a:lnTo>
                    <a:pt x="2133600" y="1052052"/>
                  </a:lnTo>
                  <a:lnTo>
                    <a:pt x="2095500" y="1021880"/>
                  </a:lnTo>
                  <a:lnTo>
                    <a:pt x="2044700" y="994924"/>
                  </a:lnTo>
                  <a:lnTo>
                    <a:pt x="1993900" y="969987"/>
                  </a:lnTo>
                  <a:lnTo>
                    <a:pt x="1968500" y="958030"/>
                  </a:lnTo>
                  <a:lnTo>
                    <a:pt x="1955800" y="946067"/>
                  </a:lnTo>
                  <a:lnTo>
                    <a:pt x="1905000" y="922146"/>
                  </a:lnTo>
                  <a:lnTo>
                    <a:pt x="1574800" y="758075"/>
                  </a:lnTo>
                  <a:lnTo>
                    <a:pt x="1003300" y="1900491"/>
                  </a:lnTo>
                  <a:lnTo>
                    <a:pt x="1104900" y="1956562"/>
                  </a:lnTo>
                  <a:lnTo>
                    <a:pt x="1371600" y="1450073"/>
                  </a:lnTo>
                  <a:lnTo>
                    <a:pt x="1409700" y="1469507"/>
                  </a:lnTo>
                  <a:lnTo>
                    <a:pt x="1409700" y="1356220"/>
                  </a:lnTo>
                  <a:lnTo>
                    <a:pt x="1638300" y="911224"/>
                  </a:lnTo>
                  <a:lnTo>
                    <a:pt x="1993900" y="1090968"/>
                  </a:lnTo>
                  <a:lnTo>
                    <a:pt x="2006600" y="1099776"/>
                  </a:lnTo>
                  <a:lnTo>
                    <a:pt x="2032000" y="1108887"/>
                  </a:lnTo>
                  <a:lnTo>
                    <a:pt x="2044700" y="1118303"/>
                  </a:lnTo>
                  <a:lnTo>
                    <a:pt x="2057400" y="1128026"/>
                  </a:lnTo>
                  <a:lnTo>
                    <a:pt x="2082800" y="1138273"/>
                  </a:lnTo>
                  <a:lnTo>
                    <a:pt x="2120900" y="1173556"/>
                  </a:lnTo>
                  <a:lnTo>
                    <a:pt x="2159000" y="1216300"/>
                  </a:lnTo>
                  <a:lnTo>
                    <a:pt x="2159000" y="1232357"/>
                  </a:lnTo>
                  <a:lnTo>
                    <a:pt x="2171700" y="1249550"/>
                  </a:lnTo>
                  <a:lnTo>
                    <a:pt x="2171700" y="1268096"/>
                  </a:lnTo>
                  <a:lnTo>
                    <a:pt x="2184400" y="1287998"/>
                  </a:lnTo>
                  <a:lnTo>
                    <a:pt x="2184400" y="1613956"/>
                  </a:lnTo>
                  <a:lnTo>
                    <a:pt x="2197100" y="1602452"/>
                  </a:lnTo>
                  <a:lnTo>
                    <a:pt x="2222500" y="1561357"/>
                  </a:lnTo>
                  <a:lnTo>
                    <a:pt x="2260600" y="1513674"/>
                  </a:lnTo>
                  <a:lnTo>
                    <a:pt x="2273300" y="1464161"/>
                  </a:lnTo>
                  <a:lnTo>
                    <a:pt x="2298700" y="1415951"/>
                  </a:lnTo>
                  <a:close/>
                </a:path>
                <a:path w="7797800" h="5146040">
                  <a:moveTo>
                    <a:pt x="1257300" y="235800"/>
                  </a:moveTo>
                  <a:lnTo>
                    <a:pt x="1143000" y="180555"/>
                  </a:lnTo>
                  <a:lnTo>
                    <a:pt x="1066800" y="337515"/>
                  </a:lnTo>
                  <a:lnTo>
                    <a:pt x="1181100" y="392760"/>
                  </a:lnTo>
                  <a:lnTo>
                    <a:pt x="1257300" y="235800"/>
                  </a:lnTo>
                  <a:close/>
                </a:path>
                <a:path w="7797800" h="5146040">
                  <a:moveTo>
                    <a:pt x="2184400" y="1613956"/>
                  </a:moveTo>
                  <a:lnTo>
                    <a:pt x="2184400" y="1379126"/>
                  </a:lnTo>
                  <a:lnTo>
                    <a:pt x="2171700" y="1399336"/>
                  </a:lnTo>
                  <a:lnTo>
                    <a:pt x="2171700" y="1417361"/>
                  </a:lnTo>
                  <a:lnTo>
                    <a:pt x="2159000" y="1432552"/>
                  </a:lnTo>
                  <a:lnTo>
                    <a:pt x="2159000" y="1444901"/>
                  </a:lnTo>
                  <a:lnTo>
                    <a:pt x="2146300" y="1454403"/>
                  </a:lnTo>
                  <a:lnTo>
                    <a:pt x="2133600" y="1478653"/>
                  </a:lnTo>
                  <a:lnTo>
                    <a:pt x="2108200" y="1517217"/>
                  </a:lnTo>
                  <a:lnTo>
                    <a:pt x="2070100" y="1553367"/>
                  </a:lnTo>
                  <a:lnTo>
                    <a:pt x="2019300" y="1576335"/>
                  </a:lnTo>
                  <a:lnTo>
                    <a:pt x="2006600" y="1582651"/>
                  </a:lnTo>
                  <a:lnTo>
                    <a:pt x="1993900" y="1587039"/>
                  </a:lnTo>
                  <a:lnTo>
                    <a:pt x="1968500" y="1589493"/>
                  </a:lnTo>
                  <a:lnTo>
                    <a:pt x="1955800" y="1590387"/>
                  </a:lnTo>
                  <a:lnTo>
                    <a:pt x="1943100" y="1590057"/>
                  </a:lnTo>
                  <a:lnTo>
                    <a:pt x="1917700" y="1588506"/>
                  </a:lnTo>
                  <a:lnTo>
                    <a:pt x="1905000" y="1585734"/>
                  </a:lnTo>
                  <a:lnTo>
                    <a:pt x="1892300" y="1581935"/>
                  </a:lnTo>
                  <a:lnTo>
                    <a:pt x="1866900" y="1577265"/>
                  </a:lnTo>
                  <a:lnTo>
                    <a:pt x="1854200" y="1571731"/>
                  </a:lnTo>
                  <a:lnTo>
                    <a:pt x="1841500" y="1565338"/>
                  </a:lnTo>
                  <a:lnTo>
                    <a:pt x="1828800" y="1558487"/>
                  </a:lnTo>
                  <a:lnTo>
                    <a:pt x="1803400" y="1551589"/>
                  </a:lnTo>
                  <a:lnTo>
                    <a:pt x="1790700" y="1544641"/>
                  </a:lnTo>
                  <a:lnTo>
                    <a:pt x="1778000" y="1537639"/>
                  </a:lnTo>
                  <a:lnTo>
                    <a:pt x="1765300" y="1532575"/>
                  </a:lnTo>
                  <a:lnTo>
                    <a:pt x="1752600" y="1527308"/>
                  </a:lnTo>
                  <a:lnTo>
                    <a:pt x="1739900" y="1521841"/>
                  </a:lnTo>
                  <a:lnTo>
                    <a:pt x="1727200" y="1516176"/>
                  </a:lnTo>
                  <a:lnTo>
                    <a:pt x="1409700" y="1356220"/>
                  </a:lnTo>
                  <a:lnTo>
                    <a:pt x="1409700" y="1469507"/>
                  </a:lnTo>
                  <a:lnTo>
                    <a:pt x="1638300" y="1586115"/>
                  </a:lnTo>
                  <a:lnTo>
                    <a:pt x="1739900" y="2276462"/>
                  </a:lnTo>
                  <a:lnTo>
                    <a:pt x="1765300" y="2290312"/>
                  </a:lnTo>
                  <a:lnTo>
                    <a:pt x="1765300" y="1650428"/>
                  </a:lnTo>
                  <a:lnTo>
                    <a:pt x="1790700" y="1661494"/>
                  </a:lnTo>
                  <a:lnTo>
                    <a:pt x="1803400" y="1670708"/>
                  </a:lnTo>
                  <a:lnTo>
                    <a:pt x="1828800" y="1678073"/>
                  </a:lnTo>
                  <a:lnTo>
                    <a:pt x="1854200" y="1683588"/>
                  </a:lnTo>
                  <a:lnTo>
                    <a:pt x="1866900" y="1687883"/>
                  </a:lnTo>
                  <a:lnTo>
                    <a:pt x="1879600" y="1691563"/>
                  </a:lnTo>
                  <a:lnTo>
                    <a:pt x="1892300" y="1694625"/>
                  </a:lnTo>
                  <a:lnTo>
                    <a:pt x="1917700" y="1697062"/>
                  </a:lnTo>
                  <a:lnTo>
                    <a:pt x="1968500" y="1701466"/>
                  </a:lnTo>
                  <a:lnTo>
                    <a:pt x="2019300" y="1697570"/>
                  </a:lnTo>
                  <a:lnTo>
                    <a:pt x="2070100" y="1685379"/>
                  </a:lnTo>
                  <a:lnTo>
                    <a:pt x="2108200" y="1664893"/>
                  </a:lnTo>
                  <a:lnTo>
                    <a:pt x="2159000" y="1636963"/>
                  </a:lnTo>
                  <a:lnTo>
                    <a:pt x="2184400" y="1613956"/>
                  </a:lnTo>
                  <a:close/>
                </a:path>
                <a:path w="7797800" h="5146040">
                  <a:moveTo>
                    <a:pt x="1866900" y="2345715"/>
                  </a:moveTo>
                  <a:lnTo>
                    <a:pt x="1765300" y="1650428"/>
                  </a:lnTo>
                  <a:lnTo>
                    <a:pt x="1765300" y="2290312"/>
                  </a:lnTo>
                  <a:lnTo>
                    <a:pt x="1866900" y="2345715"/>
                  </a:lnTo>
                  <a:close/>
                </a:path>
                <a:path w="7797800" h="5146040">
                  <a:moveTo>
                    <a:pt x="3505200" y="1740865"/>
                  </a:moveTo>
                  <a:lnTo>
                    <a:pt x="3403600" y="1686445"/>
                  </a:lnTo>
                  <a:lnTo>
                    <a:pt x="2908300" y="2667939"/>
                  </a:lnTo>
                  <a:lnTo>
                    <a:pt x="2730500" y="1345107"/>
                  </a:lnTo>
                  <a:lnTo>
                    <a:pt x="2628900" y="1290688"/>
                  </a:lnTo>
                  <a:lnTo>
                    <a:pt x="2044700" y="2433116"/>
                  </a:lnTo>
                  <a:lnTo>
                    <a:pt x="2146300" y="2487523"/>
                  </a:lnTo>
                  <a:lnTo>
                    <a:pt x="2654300" y="1500454"/>
                  </a:lnTo>
                  <a:lnTo>
                    <a:pt x="2819400" y="2828861"/>
                  </a:lnTo>
                  <a:lnTo>
                    <a:pt x="2933700" y="2883281"/>
                  </a:lnTo>
                  <a:lnTo>
                    <a:pt x="3505200" y="1740865"/>
                  </a:lnTo>
                  <a:close/>
                </a:path>
                <a:path w="7797800" h="5146040">
                  <a:moveTo>
                    <a:pt x="4521200" y="2254516"/>
                  </a:moveTo>
                  <a:lnTo>
                    <a:pt x="3771900" y="1874431"/>
                  </a:lnTo>
                  <a:lnTo>
                    <a:pt x="3187700" y="3016846"/>
                  </a:lnTo>
                  <a:lnTo>
                    <a:pt x="3352800" y="3100864"/>
                  </a:lnTo>
                  <a:lnTo>
                    <a:pt x="3352800" y="2971761"/>
                  </a:lnTo>
                  <a:lnTo>
                    <a:pt x="3568700" y="2536482"/>
                  </a:lnTo>
                  <a:lnTo>
                    <a:pt x="3619500" y="2562076"/>
                  </a:lnTo>
                  <a:lnTo>
                    <a:pt x="3619500" y="2436152"/>
                  </a:lnTo>
                  <a:lnTo>
                    <a:pt x="3835400" y="2028380"/>
                  </a:lnTo>
                  <a:lnTo>
                    <a:pt x="4470400" y="2353221"/>
                  </a:lnTo>
                  <a:lnTo>
                    <a:pt x="4521200" y="2254516"/>
                  </a:lnTo>
                  <a:close/>
                </a:path>
                <a:path w="7797800" h="5146040">
                  <a:moveTo>
                    <a:pt x="4025900" y="3317227"/>
                  </a:moveTo>
                  <a:lnTo>
                    <a:pt x="3352800" y="2971761"/>
                  </a:lnTo>
                  <a:lnTo>
                    <a:pt x="3352800" y="3100864"/>
                  </a:lnTo>
                  <a:lnTo>
                    <a:pt x="3975100" y="3417544"/>
                  </a:lnTo>
                  <a:lnTo>
                    <a:pt x="4025900" y="3317227"/>
                  </a:lnTo>
                  <a:close/>
                </a:path>
                <a:path w="7797800" h="5146040">
                  <a:moveTo>
                    <a:pt x="4203700" y="2730499"/>
                  </a:moveTo>
                  <a:lnTo>
                    <a:pt x="3619500" y="2436152"/>
                  </a:lnTo>
                  <a:lnTo>
                    <a:pt x="3619500" y="2562076"/>
                  </a:lnTo>
                  <a:lnTo>
                    <a:pt x="4152900" y="2830817"/>
                  </a:lnTo>
                  <a:lnTo>
                    <a:pt x="4203700" y="2730499"/>
                  </a:lnTo>
                  <a:close/>
                </a:path>
                <a:path w="7797800" h="5146040">
                  <a:moveTo>
                    <a:pt x="4864100" y="2428481"/>
                  </a:moveTo>
                  <a:lnTo>
                    <a:pt x="4749800" y="2372410"/>
                  </a:lnTo>
                  <a:lnTo>
                    <a:pt x="4165600" y="3514826"/>
                  </a:lnTo>
                  <a:lnTo>
                    <a:pt x="4279900" y="3570897"/>
                  </a:lnTo>
                  <a:lnTo>
                    <a:pt x="4457700" y="3203574"/>
                  </a:lnTo>
                  <a:lnTo>
                    <a:pt x="4533900" y="3178804"/>
                  </a:lnTo>
                  <a:lnTo>
                    <a:pt x="4533900" y="3066033"/>
                  </a:lnTo>
                  <a:lnTo>
                    <a:pt x="4864100" y="2428481"/>
                  </a:lnTo>
                  <a:close/>
                </a:path>
                <a:path w="7797800" h="5146040">
                  <a:moveTo>
                    <a:pt x="5626100" y="2820936"/>
                  </a:moveTo>
                  <a:lnTo>
                    <a:pt x="5486400" y="2745079"/>
                  </a:lnTo>
                  <a:lnTo>
                    <a:pt x="4533900" y="3066033"/>
                  </a:lnTo>
                  <a:lnTo>
                    <a:pt x="4533900" y="3178804"/>
                  </a:lnTo>
                  <a:lnTo>
                    <a:pt x="4838700" y="3079724"/>
                  </a:lnTo>
                  <a:lnTo>
                    <a:pt x="4953000" y="3915537"/>
                  </a:lnTo>
                  <a:lnTo>
                    <a:pt x="4953000" y="3046463"/>
                  </a:lnTo>
                  <a:lnTo>
                    <a:pt x="5626100" y="2820936"/>
                  </a:lnTo>
                  <a:close/>
                </a:path>
                <a:path w="7797800" h="5146040">
                  <a:moveTo>
                    <a:pt x="5080000" y="3983139"/>
                  </a:moveTo>
                  <a:lnTo>
                    <a:pt x="4953000" y="3046463"/>
                  </a:lnTo>
                  <a:lnTo>
                    <a:pt x="4953000" y="3915537"/>
                  </a:lnTo>
                  <a:lnTo>
                    <a:pt x="5080000" y="3983139"/>
                  </a:lnTo>
                  <a:close/>
                </a:path>
                <a:path w="7797800" h="5146040">
                  <a:moveTo>
                    <a:pt x="6032500" y="3401089"/>
                  </a:moveTo>
                  <a:lnTo>
                    <a:pt x="6032500" y="3146437"/>
                  </a:lnTo>
                  <a:lnTo>
                    <a:pt x="5499100" y="4193374"/>
                  </a:lnTo>
                  <a:lnTo>
                    <a:pt x="5600700" y="4248619"/>
                  </a:lnTo>
                  <a:lnTo>
                    <a:pt x="6032500" y="3401089"/>
                  </a:lnTo>
                  <a:close/>
                </a:path>
                <a:path w="7797800" h="5146040">
                  <a:moveTo>
                    <a:pt x="6553200" y="3290061"/>
                  </a:moveTo>
                  <a:lnTo>
                    <a:pt x="5727700" y="2867926"/>
                  </a:lnTo>
                  <a:lnTo>
                    <a:pt x="5676900" y="2963392"/>
                  </a:lnTo>
                  <a:lnTo>
                    <a:pt x="6032500" y="3146437"/>
                  </a:lnTo>
                  <a:lnTo>
                    <a:pt x="6032500" y="3401089"/>
                  </a:lnTo>
                  <a:lnTo>
                    <a:pt x="6134100" y="3201669"/>
                  </a:lnTo>
                  <a:lnTo>
                    <a:pt x="6502400" y="3385540"/>
                  </a:lnTo>
                  <a:lnTo>
                    <a:pt x="6553200" y="3290061"/>
                  </a:lnTo>
                  <a:close/>
                </a:path>
                <a:path w="7797800" h="5146040">
                  <a:moveTo>
                    <a:pt x="6819900" y="3424453"/>
                  </a:moveTo>
                  <a:lnTo>
                    <a:pt x="6705600" y="3369208"/>
                  </a:lnTo>
                  <a:lnTo>
                    <a:pt x="6121400" y="4511624"/>
                  </a:lnTo>
                  <a:lnTo>
                    <a:pt x="6235700" y="4566869"/>
                  </a:lnTo>
                  <a:lnTo>
                    <a:pt x="6819900" y="3424453"/>
                  </a:lnTo>
                  <a:close/>
                </a:path>
                <a:path w="7797800" h="5146040">
                  <a:moveTo>
                    <a:pt x="7797800" y="4168979"/>
                  </a:moveTo>
                  <a:lnTo>
                    <a:pt x="7797800" y="4079065"/>
                  </a:lnTo>
                  <a:lnTo>
                    <a:pt x="7785100" y="4036059"/>
                  </a:lnTo>
                  <a:lnTo>
                    <a:pt x="7759700" y="3994817"/>
                  </a:lnTo>
                  <a:lnTo>
                    <a:pt x="7734300" y="3955788"/>
                  </a:lnTo>
                  <a:lnTo>
                    <a:pt x="7708900" y="3918972"/>
                  </a:lnTo>
                  <a:lnTo>
                    <a:pt x="7670800" y="3884370"/>
                  </a:lnTo>
                  <a:lnTo>
                    <a:pt x="7632700" y="3851982"/>
                  </a:lnTo>
                  <a:lnTo>
                    <a:pt x="7594600" y="3821810"/>
                  </a:lnTo>
                  <a:lnTo>
                    <a:pt x="7543800" y="3794860"/>
                  </a:lnTo>
                  <a:lnTo>
                    <a:pt x="7493000" y="3769918"/>
                  </a:lnTo>
                  <a:lnTo>
                    <a:pt x="7416800" y="3734035"/>
                  </a:lnTo>
                  <a:lnTo>
                    <a:pt x="7404100" y="3722077"/>
                  </a:lnTo>
                  <a:lnTo>
                    <a:pt x="7073900" y="3558006"/>
                  </a:lnTo>
                  <a:lnTo>
                    <a:pt x="6489700" y="4700422"/>
                  </a:lnTo>
                  <a:lnTo>
                    <a:pt x="6604000" y="4756492"/>
                  </a:lnTo>
                  <a:lnTo>
                    <a:pt x="6858000" y="4250004"/>
                  </a:lnTo>
                  <a:lnTo>
                    <a:pt x="6908800" y="4275917"/>
                  </a:lnTo>
                  <a:lnTo>
                    <a:pt x="6908800" y="4156151"/>
                  </a:lnTo>
                  <a:lnTo>
                    <a:pt x="7137400" y="3711168"/>
                  </a:lnTo>
                  <a:lnTo>
                    <a:pt x="7493000" y="3890898"/>
                  </a:lnTo>
                  <a:lnTo>
                    <a:pt x="7505700" y="3899709"/>
                  </a:lnTo>
                  <a:lnTo>
                    <a:pt x="7518400" y="3908823"/>
                  </a:lnTo>
                  <a:lnTo>
                    <a:pt x="7543800" y="3918239"/>
                  </a:lnTo>
                  <a:lnTo>
                    <a:pt x="7556500" y="3927957"/>
                  </a:lnTo>
                  <a:lnTo>
                    <a:pt x="7569200" y="3938204"/>
                  </a:lnTo>
                  <a:lnTo>
                    <a:pt x="7581900" y="3949207"/>
                  </a:lnTo>
                  <a:lnTo>
                    <a:pt x="7607300" y="3960968"/>
                  </a:lnTo>
                  <a:lnTo>
                    <a:pt x="7620000" y="3973487"/>
                  </a:lnTo>
                  <a:lnTo>
                    <a:pt x="7632700" y="3986834"/>
                  </a:lnTo>
                  <a:lnTo>
                    <a:pt x="7645400" y="4001082"/>
                  </a:lnTo>
                  <a:lnTo>
                    <a:pt x="7645400" y="4016233"/>
                  </a:lnTo>
                  <a:lnTo>
                    <a:pt x="7658100" y="4032288"/>
                  </a:lnTo>
                  <a:lnTo>
                    <a:pt x="7670800" y="4049480"/>
                  </a:lnTo>
                  <a:lnTo>
                    <a:pt x="7670800" y="4087928"/>
                  </a:lnTo>
                  <a:lnTo>
                    <a:pt x="7683500" y="4109186"/>
                  </a:lnTo>
                  <a:lnTo>
                    <a:pt x="7683500" y="4402388"/>
                  </a:lnTo>
                  <a:lnTo>
                    <a:pt x="7721600" y="4361290"/>
                  </a:lnTo>
                  <a:lnTo>
                    <a:pt x="7747000" y="4313605"/>
                  </a:lnTo>
                  <a:lnTo>
                    <a:pt x="7772400" y="4264097"/>
                  </a:lnTo>
                  <a:lnTo>
                    <a:pt x="7797800" y="4168979"/>
                  </a:lnTo>
                  <a:close/>
                </a:path>
                <a:path w="7797800" h="5146040">
                  <a:moveTo>
                    <a:pt x="6959600" y="3142919"/>
                  </a:moveTo>
                  <a:lnTo>
                    <a:pt x="6858000" y="3087674"/>
                  </a:lnTo>
                  <a:lnTo>
                    <a:pt x="6769100" y="3244646"/>
                  </a:lnTo>
                  <a:lnTo>
                    <a:pt x="6883400" y="3299879"/>
                  </a:lnTo>
                  <a:lnTo>
                    <a:pt x="6959600" y="3142919"/>
                  </a:lnTo>
                  <a:close/>
                </a:path>
                <a:path w="7797800" h="5146040">
                  <a:moveTo>
                    <a:pt x="7366000" y="5145646"/>
                  </a:moveTo>
                  <a:lnTo>
                    <a:pt x="7251700" y="4450359"/>
                  </a:lnTo>
                  <a:lnTo>
                    <a:pt x="7251700" y="4327244"/>
                  </a:lnTo>
                  <a:lnTo>
                    <a:pt x="7239000" y="4321777"/>
                  </a:lnTo>
                  <a:lnTo>
                    <a:pt x="7226300" y="4316107"/>
                  </a:lnTo>
                  <a:lnTo>
                    <a:pt x="6908800" y="4156151"/>
                  </a:lnTo>
                  <a:lnTo>
                    <a:pt x="6908800" y="4275917"/>
                  </a:lnTo>
                  <a:lnTo>
                    <a:pt x="7124700" y="4386046"/>
                  </a:lnTo>
                  <a:lnTo>
                    <a:pt x="7226300" y="5076393"/>
                  </a:lnTo>
                  <a:lnTo>
                    <a:pt x="7366000" y="5145646"/>
                  </a:lnTo>
                  <a:close/>
                </a:path>
                <a:path w="7797800" h="5146040">
                  <a:moveTo>
                    <a:pt x="7683500" y="4402388"/>
                  </a:moveTo>
                  <a:lnTo>
                    <a:pt x="7683500" y="4157314"/>
                  </a:lnTo>
                  <a:lnTo>
                    <a:pt x="7670800" y="4179068"/>
                  </a:lnTo>
                  <a:lnTo>
                    <a:pt x="7670800" y="4199280"/>
                  </a:lnTo>
                  <a:lnTo>
                    <a:pt x="7658100" y="4217303"/>
                  </a:lnTo>
                  <a:lnTo>
                    <a:pt x="7658100" y="4232489"/>
                  </a:lnTo>
                  <a:lnTo>
                    <a:pt x="7645400" y="4244834"/>
                  </a:lnTo>
                  <a:lnTo>
                    <a:pt x="7645400" y="4254334"/>
                  </a:lnTo>
                  <a:lnTo>
                    <a:pt x="7620000" y="4299519"/>
                  </a:lnTo>
                  <a:lnTo>
                    <a:pt x="7594600" y="4331474"/>
                  </a:lnTo>
                  <a:lnTo>
                    <a:pt x="7569200" y="4343274"/>
                  </a:lnTo>
                  <a:lnTo>
                    <a:pt x="7556500" y="4353299"/>
                  </a:lnTo>
                  <a:lnTo>
                    <a:pt x="7543800" y="4361553"/>
                  </a:lnTo>
                  <a:lnTo>
                    <a:pt x="7543800" y="4368037"/>
                  </a:lnTo>
                  <a:lnTo>
                    <a:pt x="7518400" y="4376276"/>
                  </a:lnTo>
                  <a:lnTo>
                    <a:pt x="7505700" y="4382590"/>
                  </a:lnTo>
                  <a:lnTo>
                    <a:pt x="7480300" y="4386977"/>
                  </a:lnTo>
                  <a:lnTo>
                    <a:pt x="7467600" y="4389437"/>
                  </a:lnTo>
                  <a:lnTo>
                    <a:pt x="7454900" y="4390325"/>
                  </a:lnTo>
                  <a:lnTo>
                    <a:pt x="7429500" y="4389996"/>
                  </a:lnTo>
                  <a:lnTo>
                    <a:pt x="7416800" y="4388448"/>
                  </a:lnTo>
                  <a:lnTo>
                    <a:pt x="7404100" y="4385678"/>
                  </a:lnTo>
                  <a:lnTo>
                    <a:pt x="7378700" y="4381878"/>
                  </a:lnTo>
                  <a:lnTo>
                    <a:pt x="7366000" y="4377207"/>
                  </a:lnTo>
                  <a:lnTo>
                    <a:pt x="7353300" y="4371669"/>
                  </a:lnTo>
                  <a:lnTo>
                    <a:pt x="7327900" y="4365269"/>
                  </a:lnTo>
                  <a:lnTo>
                    <a:pt x="7315200" y="4358423"/>
                  </a:lnTo>
                  <a:lnTo>
                    <a:pt x="7302500" y="4351524"/>
                  </a:lnTo>
                  <a:lnTo>
                    <a:pt x="7289800" y="4344573"/>
                  </a:lnTo>
                  <a:lnTo>
                    <a:pt x="7264400" y="4337570"/>
                  </a:lnTo>
                  <a:lnTo>
                    <a:pt x="7251700" y="4332507"/>
                  </a:lnTo>
                  <a:lnTo>
                    <a:pt x="7251700" y="4450359"/>
                  </a:lnTo>
                  <a:lnTo>
                    <a:pt x="7277100" y="4461425"/>
                  </a:lnTo>
                  <a:lnTo>
                    <a:pt x="7302500" y="4470639"/>
                  </a:lnTo>
                  <a:lnTo>
                    <a:pt x="7327900" y="4478003"/>
                  </a:lnTo>
                  <a:lnTo>
                    <a:pt x="7340600" y="4483519"/>
                  </a:lnTo>
                  <a:lnTo>
                    <a:pt x="7366000" y="4487819"/>
                  </a:lnTo>
                  <a:lnTo>
                    <a:pt x="7378700" y="4491499"/>
                  </a:lnTo>
                  <a:lnTo>
                    <a:pt x="7391400" y="4494557"/>
                  </a:lnTo>
                  <a:lnTo>
                    <a:pt x="7404100" y="4496993"/>
                  </a:lnTo>
                  <a:lnTo>
                    <a:pt x="7467600" y="4501404"/>
                  </a:lnTo>
                  <a:lnTo>
                    <a:pt x="7518400" y="4497511"/>
                  </a:lnTo>
                  <a:lnTo>
                    <a:pt x="7569200" y="4485317"/>
                  </a:lnTo>
                  <a:lnTo>
                    <a:pt x="7607300" y="4464824"/>
                  </a:lnTo>
                  <a:lnTo>
                    <a:pt x="7658100" y="4436899"/>
                  </a:lnTo>
                  <a:lnTo>
                    <a:pt x="7683500" y="4402388"/>
                  </a:lnTo>
                  <a:close/>
                </a:path>
              </a:pathLst>
            </a:custGeom>
            <a:solidFill>
              <a:srgbClr val="D3D5D6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7200" y="6251597"/>
              <a:ext cx="325120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6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7861" y="6251597"/>
              <a:ext cx="2734945" cy="0"/>
            </a:xfrm>
            <a:custGeom>
              <a:avLst/>
              <a:gdLst/>
              <a:ahLst/>
              <a:cxnLst/>
              <a:rect l="l" t="t" r="r" b="b"/>
              <a:pathLst>
                <a:path w="2734945">
                  <a:moveTo>
                    <a:pt x="0" y="0"/>
                  </a:moveTo>
                  <a:lnTo>
                    <a:pt x="273458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7861" y="625477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8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2451" y="6251597"/>
              <a:ext cx="1111250" cy="0"/>
            </a:xfrm>
            <a:custGeom>
              <a:avLst/>
              <a:gdLst/>
              <a:ahLst/>
              <a:cxnLst/>
              <a:rect l="l" t="t" r="r" b="b"/>
              <a:pathLst>
                <a:path w="1111250">
                  <a:moveTo>
                    <a:pt x="0" y="0"/>
                  </a:moveTo>
                  <a:lnTo>
                    <a:pt x="111084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3299" y="6251597"/>
              <a:ext cx="1868170" cy="0"/>
            </a:xfrm>
            <a:custGeom>
              <a:avLst/>
              <a:gdLst/>
              <a:ahLst/>
              <a:cxnLst/>
              <a:rect l="l" t="t" r="r" b="b"/>
              <a:pathLst>
                <a:path w="1868170">
                  <a:moveTo>
                    <a:pt x="0" y="0"/>
                  </a:moveTo>
                  <a:lnTo>
                    <a:pt x="18679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78024" y="625477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8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7200" y="6451824"/>
              <a:ext cx="325120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6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7861" y="6451824"/>
              <a:ext cx="2734945" cy="0"/>
            </a:xfrm>
            <a:custGeom>
              <a:avLst/>
              <a:gdLst/>
              <a:ahLst/>
              <a:cxnLst/>
              <a:rect l="l" t="t" r="r" b="b"/>
              <a:pathLst>
                <a:path w="2734945">
                  <a:moveTo>
                    <a:pt x="0" y="0"/>
                  </a:moveTo>
                  <a:lnTo>
                    <a:pt x="273458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02451" y="6451824"/>
              <a:ext cx="1111250" cy="0"/>
            </a:xfrm>
            <a:custGeom>
              <a:avLst/>
              <a:gdLst/>
              <a:ahLst/>
              <a:cxnLst/>
              <a:rect l="l" t="t" r="r" b="b"/>
              <a:pathLst>
                <a:path w="1111250">
                  <a:moveTo>
                    <a:pt x="0" y="0"/>
                  </a:moveTo>
                  <a:lnTo>
                    <a:pt x="111084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3299" y="6451824"/>
              <a:ext cx="1868170" cy="0"/>
            </a:xfrm>
            <a:custGeom>
              <a:avLst/>
              <a:gdLst/>
              <a:ahLst/>
              <a:cxnLst/>
              <a:rect l="l" t="t" r="r" b="b"/>
              <a:pathLst>
                <a:path w="1868170">
                  <a:moveTo>
                    <a:pt x="0" y="0"/>
                  </a:moveTo>
                  <a:lnTo>
                    <a:pt x="18679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17200" y="1261638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1110615"/>
                <a:gridCol w="1864359"/>
              </a:tblGrid>
              <a:tr h="359410">
                <a:tc gridSpan="4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Ahmet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17200" y="2622774"/>
          <a:ext cx="8964295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2975609"/>
              </a:tblGrid>
              <a:tr h="359410">
                <a:tc gridSpan="3">
                  <a:txBody>
                    <a:bodyPr/>
                    <a:lstStyle/>
                    <a:p>
                      <a:pPr marL="383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165" marR="295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müsait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olması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durumunda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görüşmeler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gerçekleştirilecek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aksi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aracılığıy-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17200" y="4519419"/>
          <a:ext cx="8964295" cy="1527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45"/>
              </a:tblGrid>
              <a:tr h="359410">
                <a:tc>
                  <a:txBody>
                    <a:bodyPr/>
                    <a:lstStyle/>
                    <a:p>
                      <a:pPr marL="408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almasına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dersinde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düzeyinde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hazırlanmasına  gerek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görülmemiştir.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Hayat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Bilgisi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dersinde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 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düzeyinde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hazırlanmasına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  görülmemiştir.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920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problemlerinin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azaltılmasına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ilçe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faaliyette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okulunda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görev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……………..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'dan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alınarak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:03/03/2021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20375" y="6251597"/>
            <a:ext cx="324802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4500" y="6522361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15299" y="620058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83722" y="124317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299" y="55639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9" y="132826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89197" y="9066796"/>
            <a:ext cx="1614170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4205"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624205"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59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83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5B879E"/>
                </a:solidFill>
                <a:latin typeface="Tahoma"/>
                <a:cs typeface="Tahoma"/>
              </a:rPr>
              <a:t>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7299" y="767439"/>
            <a:ext cx="5845175" cy="8636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i="1" spc="-260" dirty="0">
                <a:latin typeface="Calibri"/>
                <a:cs typeface="Calibri"/>
              </a:rPr>
              <a:t>Bireyselleştirilmiş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20" dirty="0">
                <a:latin typeface="Calibri"/>
                <a:cs typeface="Calibri"/>
              </a:rPr>
              <a:t>Eğitim</a:t>
            </a:r>
            <a:r>
              <a:rPr sz="2600" i="1" spc="-315" dirty="0">
                <a:latin typeface="Calibri"/>
                <a:cs typeface="Calibri"/>
              </a:rPr>
              <a:t> </a:t>
            </a:r>
            <a:r>
              <a:rPr sz="2600" i="1" spc="-345" dirty="0">
                <a:latin typeface="Calibri"/>
                <a:cs typeface="Calibri"/>
              </a:rPr>
              <a:t>Programı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5831840" algn="l"/>
              </a:tabLst>
            </a:pPr>
            <a:r>
              <a:rPr sz="2600" i="1" spc="-200" dirty="0">
                <a:latin typeface="Calibri"/>
                <a:cs typeface="Calibri"/>
              </a:rPr>
              <a:t>(BEP)</a:t>
            </a:r>
            <a:r>
              <a:rPr sz="2600" i="1" spc="-155" dirty="0">
                <a:latin typeface="Calibri"/>
                <a:cs typeface="Calibri"/>
              </a:rPr>
              <a:t> </a:t>
            </a:r>
            <a:r>
              <a:rPr sz="2600" i="1" spc="-310" dirty="0">
                <a:latin typeface="Calibri"/>
                <a:cs typeface="Calibri"/>
              </a:rPr>
              <a:t>Nedir?</a:t>
            </a:r>
            <a:r>
              <a:rPr sz="2600" i="1" spc="-90" dirty="0"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C6B261"/>
                  </a:solidFill>
                </a:uFill>
                <a:latin typeface="Times New Roman"/>
                <a:cs typeface="Times New Roman"/>
              </a:rPr>
              <a:t>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1932934"/>
            <a:ext cx="58578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olan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özellikleri, ihtiyaç, ilgi,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yetenekleri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eğitsel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perfor-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mansı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doğrultusunda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öğrenciye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özgü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hazırlanan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programıdır.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3128101"/>
            <a:ext cx="27514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400" dirty="0">
                <a:solidFill>
                  <a:srgbClr val="C6B261"/>
                </a:solidFill>
                <a:latin typeface="Calibri"/>
                <a:cs typeface="Calibri"/>
              </a:rPr>
              <a:t>Neden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Hazırlanmalıdır?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3851712"/>
            <a:ext cx="58578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öğrenciye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özgü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hazırlanmış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bireysel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plan çerçevesinde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güçlü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ihtiyaç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duyduğu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yönlerine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odaklanılarak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gelişimi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izlenir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ilerlemeleri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kay-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dedilir.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Böylece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bireysel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ihtiyaçlarına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cevap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verilerek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sürecinden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en verimli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şekilde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yararlanması sağlanır.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Ayrıca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Millî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Bakanlığı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mevzuatlarında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belirtildiği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gibi,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ihtiyacı olan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tüm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öğrenciler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hazır-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lanması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yasal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zorunluluktur.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6226" y="5233504"/>
            <a:ext cx="5884545" cy="1394460"/>
          </a:xfrm>
          <a:custGeom>
            <a:avLst/>
            <a:gdLst/>
            <a:ahLst/>
            <a:cxnLst/>
            <a:rect l="l" t="t" r="r" b="b"/>
            <a:pathLst>
              <a:path w="5884545" h="1394459">
                <a:moveTo>
                  <a:pt x="5884164" y="0"/>
                </a:moveTo>
                <a:lnTo>
                  <a:pt x="0" y="0"/>
                </a:lnTo>
                <a:lnTo>
                  <a:pt x="0" y="1394460"/>
                </a:lnTo>
                <a:lnTo>
                  <a:pt x="5884164" y="1394460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9998" y="5237276"/>
            <a:ext cx="5807075" cy="32067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6794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35"/>
              </a:spcBef>
            </a:pP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Önc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esi </a:t>
            </a:r>
            <a:r>
              <a:rPr sz="1200" b="1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b="1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İlköğretim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urumları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önetmeliği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Arial"/>
                <a:cs typeface="Arial"/>
              </a:rPr>
              <a:t>(S</a:t>
            </a:r>
            <a:r>
              <a:rPr sz="1200" b="1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Arial"/>
                <a:cs typeface="Arial"/>
              </a:rPr>
              <a:t>yı: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2014</a:t>
            </a:r>
            <a:r>
              <a:rPr sz="1200" b="1" spc="-9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200" b="1" spc="-17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200" b="1" spc="-100" dirty="0">
                <a:solidFill>
                  <a:srgbClr val="231F20"/>
                </a:solidFill>
                <a:latin typeface="Arial"/>
                <a:cs typeface="Arial"/>
              </a:rPr>
              <a:t>9072)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998" y="5557596"/>
            <a:ext cx="5807075" cy="993775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74295" rIns="0" bIns="0" rtlCol="0">
            <a:spAutoFit/>
          </a:bodyPr>
          <a:lstStyle/>
          <a:p>
            <a:pPr marL="130810" marR="138430" algn="just">
              <a:lnSpc>
                <a:spcPct val="111100"/>
              </a:lnSpc>
              <a:spcBef>
                <a:spcPts val="585"/>
              </a:spcBef>
            </a:pP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Madde</a:t>
            </a:r>
            <a:r>
              <a:rPr sz="12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20:</a:t>
            </a:r>
            <a:r>
              <a:rPr sz="12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Kaynaştırma/bütünleştirme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yoluyla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eğitimlerine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devam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eden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öğrenciler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için;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Bireyselleştirilmiş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Eğitim Programı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Geliştirme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birimi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tarafından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bireyselleştirilmiş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eği-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tim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programı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(BEP)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hazırlanır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bu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öğrencilerin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başarıları,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bu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programda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yer</a:t>
            </a:r>
            <a:r>
              <a:rPr sz="12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Times New Roman"/>
                <a:cs typeface="Times New Roman"/>
              </a:rPr>
              <a:t>alan</a:t>
            </a:r>
            <a:r>
              <a:rPr sz="1200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amaç- </a:t>
            </a:r>
            <a:r>
              <a:rPr sz="1200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lara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göre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değerlendirilir.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226" y="6865010"/>
            <a:ext cx="5884545" cy="1618615"/>
          </a:xfrm>
          <a:custGeom>
            <a:avLst/>
            <a:gdLst/>
            <a:ahLst/>
            <a:cxnLst/>
            <a:rect l="l" t="t" r="r" b="b"/>
            <a:pathLst>
              <a:path w="5884545" h="1618615">
                <a:moveTo>
                  <a:pt x="5884164" y="0"/>
                </a:moveTo>
                <a:lnTo>
                  <a:pt x="0" y="0"/>
                </a:lnTo>
                <a:lnTo>
                  <a:pt x="0" y="1618487"/>
                </a:lnTo>
                <a:lnTo>
                  <a:pt x="5884164" y="1618487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9998" y="6868782"/>
            <a:ext cx="5807075" cy="32067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6794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35"/>
              </a:spcBef>
            </a:pP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Ortaöğretim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urumları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önetmeliği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Arial"/>
                <a:cs typeface="Arial"/>
              </a:rPr>
              <a:t>(S</a:t>
            </a:r>
            <a:r>
              <a:rPr sz="1200" b="1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Arial"/>
                <a:cs typeface="Arial"/>
              </a:rPr>
              <a:t>yı: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2020/</a:t>
            </a:r>
            <a:r>
              <a:rPr sz="1200" b="1" spc="-204" dirty="0">
                <a:solidFill>
                  <a:srgbClr val="231F20"/>
                </a:solidFill>
                <a:latin typeface="Arial"/>
                <a:cs typeface="Arial"/>
              </a:rPr>
              <a:t>31</a:t>
            </a:r>
            <a:r>
              <a:rPr sz="1200" b="1" spc="-2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200" b="1" spc="-125" dirty="0">
                <a:solidFill>
                  <a:srgbClr val="231F20"/>
                </a:solidFill>
                <a:latin typeface="Arial"/>
                <a:cs typeface="Arial"/>
              </a:rPr>
              <a:t>32)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998" y="7189089"/>
            <a:ext cx="5807075" cy="1219200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74295" rIns="0" bIns="0" rtlCol="0">
            <a:spAutoFit/>
          </a:bodyPr>
          <a:lstStyle/>
          <a:p>
            <a:pPr marL="130810" marR="138430" algn="just">
              <a:lnSpc>
                <a:spcPct val="111100"/>
              </a:lnSpc>
              <a:spcBef>
                <a:spcPts val="585"/>
              </a:spcBef>
            </a:pP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Madde</a:t>
            </a:r>
            <a:r>
              <a:rPr sz="12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231F20"/>
                </a:solidFill>
                <a:latin typeface="Arial"/>
                <a:cs typeface="Arial"/>
              </a:rPr>
              <a:t>3:</a:t>
            </a:r>
            <a:r>
              <a:rPr sz="12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Tam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zamanlı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kaynaştırma/bütünleştirme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yoluyla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eğitimlerine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devam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Times New Roman"/>
                <a:cs typeface="Times New Roman"/>
              </a:rPr>
              <a:t>eden</a:t>
            </a:r>
            <a:r>
              <a:rPr sz="1200" spc="-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özel </a:t>
            </a:r>
            <a:r>
              <a:rPr sz="1200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ihtiyacı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olan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öğrenciler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kayıtlı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bulundukları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okulda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uygulanan</a:t>
            </a:r>
            <a:r>
              <a:rPr sz="12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programını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takip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ederler.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Öğrencilerin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takip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ettikleri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programlar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temel alınarak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bireyselleştirilmiş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eğitim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programı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(BEP)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hazırlanması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Times New Roman"/>
                <a:cs typeface="Times New Roman"/>
              </a:rPr>
              <a:t>bu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okullarda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bireyselleştirilmiş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programı </a:t>
            </a:r>
            <a:r>
              <a:rPr sz="1200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geliştirme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birimi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oluşturulması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zorunludur.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226" y="8759609"/>
            <a:ext cx="5884545" cy="942340"/>
          </a:xfrm>
          <a:custGeom>
            <a:avLst/>
            <a:gdLst/>
            <a:ahLst/>
            <a:cxnLst/>
            <a:rect l="l" t="t" r="r" b="b"/>
            <a:pathLst>
              <a:path w="5884545" h="942340">
                <a:moveTo>
                  <a:pt x="5884164" y="0"/>
                </a:moveTo>
                <a:lnTo>
                  <a:pt x="0" y="0"/>
                </a:lnTo>
                <a:lnTo>
                  <a:pt x="0" y="941832"/>
                </a:lnTo>
                <a:lnTo>
                  <a:pt x="5884164" y="941832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9998" y="8763381"/>
            <a:ext cx="5807075" cy="32067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6794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35"/>
              </a:spcBef>
            </a:pP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Arial"/>
                <a:cs typeface="Arial"/>
              </a:rPr>
              <a:t>Yönetmeliği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(Sayı:</a:t>
            </a:r>
            <a:r>
              <a:rPr sz="12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Arial"/>
                <a:cs typeface="Arial"/>
              </a:rPr>
              <a:t>2018/30471)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9998" y="9083688"/>
            <a:ext cx="5807075" cy="544195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38100" rIns="0" bIns="0" rtlCol="0">
            <a:spAutoFit/>
          </a:bodyPr>
          <a:lstStyle/>
          <a:p>
            <a:pPr marL="130810" marR="138430">
              <a:lnSpc>
                <a:spcPct val="111100"/>
              </a:lnSpc>
              <a:spcBef>
                <a:spcPts val="300"/>
              </a:spcBef>
            </a:pPr>
            <a:r>
              <a:rPr sz="1200" b="1" spc="-40" dirty="0">
                <a:solidFill>
                  <a:srgbClr val="231F20"/>
                </a:solidFill>
                <a:latin typeface="Arial"/>
                <a:cs typeface="Arial"/>
              </a:rPr>
              <a:t>Madde</a:t>
            </a:r>
            <a:r>
              <a:rPr sz="12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Arial"/>
                <a:cs typeface="Arial"/>
              </a:rPr>
              <a:t>20:</a:t>
            </a:r>
            <a:r>
              <a:rPr sz="12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ihtiyacı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olan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bireyler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için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takip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edecekleri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programı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temel </a:t>
            </a:r>
            <a:r>
              <a:rPr sz="1200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alınarak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BEP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hazırlanması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esahır.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6699" y="3459703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97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044695"/>
            <a:ext cx="3202305" cy="367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22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60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9998" y="1332001"/>
            <a:ext cx="5982335" cy="8655050"/>
            <a:chOff x="899998" y="1332001"/>
            <a:chExt cx="5982335" cy="8655050"/>
          </a:xfrm>
        </p:grpSpPr>
        <p:sp>
          <p:nvSpPr>
            <p:cNvPr id="7" name="object 7"/>
            <p:cNvSpPr/>
            <p:nvPr/>
          </p:nvSpPr>
          <p:spPr>
            <a:xfrm>
              <a:off x="1056170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3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176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7299" y="616293"/>
            <a:ext cx="558355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EK-7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13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26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54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13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5" dirty="0">
                <a:solidFill>
                  <a:srgbClr val="C6B261"/>
                </a:solidFill>
                <a:latin typeface="Calibri"/>
                <a:cs typeface="Calibri"/>
              </a:rPr>
              <a:t>(Ortaokul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2100" i="1" spc="-2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Hafif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65" dirty="0">
                <a:solidFill>
                  <a:srgbClr val="C6B261"/>
                </a:solidFill>
                <a:latin typeface="Calibri"/>
                <a:cs typeface="Calibri"/>
              </a:rPr>
              <a:t>Düzey</a:t>
            </a:r>
            <a:r>
              <a:rPr sz="2100" i="1" spc="-17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4" dirty="0">
                <a:solidFill>
                  <a:srgbClr val="C6B261"/>
                </a:solidFill>
                <a:latin typeface="Calibri"/>
                <a:cs typeface="Calibri"/>
              </a:rPr>
              <a:t>Zihinsel</a:t>
            </a:r>
            <a:r>
              <a:rPr sz="2100" i="1" spc="-17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Yetersizlik)*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7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9089" y="7419392"/>
            <a:ext cx="128651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Al***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305" dirty="0">
                <a:solidFill>
                  <a:srgbClr val="231F20"/>
                </a:solidFill>
                <a:latin typeface="Calibri"/>
                <a:cs typeface="Calibri"/>
              </a:rPr>
              <a:t>EM***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1234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4350" y="1180747"/>
          <a:ext cx="5826125" cy="537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Hafif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Şubesi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20.07.2010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Hafif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etersizlik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120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alerjisi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(Gluten)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ilacını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sabahları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karnına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"U"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düzeninde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planlanmıştır.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baştan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sırada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01.06.2021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4350" y="6798574"/>
          <a:ext cx="5826125" cy="1947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2829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300" y="8958208"/>
            <a:ext cx="6379210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57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257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257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61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593603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EK-7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434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62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1184261"/>
          <a:ext cx="5826125" cy="7108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/>
                <a:gridCol w="3716654"/>
              </a:tblGrid>
              <a:tr h="151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 marR="42545" algn="just">
                        <a:lnSpc>
                          <a:spcPct val="100000"/>
                        </a:lnSpc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yaşındayken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ailesinin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ağabeyine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gelişiminin geç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kaldığı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düşüncesi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doktora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gitmişler.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Doktor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raporu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hizmetine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başlamışlar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1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günden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kademesi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olmak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eğitimine 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yanıtlar.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İleriye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69'a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20’den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geriye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Rakamları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rakamları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İkişer,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beşer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onar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 sayar.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eldesiz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Mevsimleri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kurallarını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Atatürk’ü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Bayrağımızı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Çevresindeki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etkinliklerine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katılır.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Atatürk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Sanatlar: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renkleri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 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renkleri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Çalışmalarında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lar.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Basit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çizer.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Basit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boyar.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yürür.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koşar.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sıçrar.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atar.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Topa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ayakla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vurur.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yu-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varlar.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etkinliklerde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uyar.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İp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Bilimleri: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Dünyayı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yakın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çevresini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oplumsal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Gerektiğinde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reddetme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davranışı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Serbest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zamanını 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ilgilisi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doğrultusunda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nır.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servisinde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uyar.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Başlıca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meslekleri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54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87299" y="8370792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hazırlan-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malıdır.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EK-7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3176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63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1080000"/>
          <a:ext cx="8990330" cy="5380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49275"/>
                <a:gridCol w="892175"/>
                <a:gridCol w="1015364"/>
                <a:gridCol w="935354"/>
                <a:gridCol w="647065"/>
                <a:gridCol w="633729"/>
                <a:gridCol w="716279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9400" marR="112395" indent="-1600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64769" indent="-73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895" marR="58419" indent="-110489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indent="-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8765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8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 marR="201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  sorularını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yanıtlar.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metnin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yanıtlar.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14300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3370" marR="142875" indent="-142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Okuduğunu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stratejileri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9560" marR="90170" indent="-191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defter,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  çalışma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ÖBT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25/10/2020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30/10/2020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15/11/2020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20/11/2020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3429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düzeyine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okuduğu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metnin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anlama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yanıtlar.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ÖBT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Geliştirilmeli(-)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165" marR="1873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  metni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yazarken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noktalama  işaretlerine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3194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yazdığı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metinlerde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noktalama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işaretlerine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ederek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0670" marR="90170" indent="-18351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defter,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  çalışma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bulunan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virgülü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(,)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79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bulunan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(?)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işaretler.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76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virgül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(,)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işareti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(?)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MATEMATİK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6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165" marR="952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söylenen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rakamları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98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gösterilen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  rakamları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690" marR="52705" indent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  defter,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159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söylenen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 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sayıları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 marR="1136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  denildiğinde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60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üçerli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üçerli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690" marR="52705" indent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  defter,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762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Ali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dörder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dörder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413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 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altışar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altışar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71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  yedişer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yedişer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35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2.5.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sekizer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sekizer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33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2.6.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 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dokuzar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90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dokuzar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ritmik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5300" y="501091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EK-7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2" y="1197434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0"/>
                </a:lnTo>
                <a:lnTo>
                  <a:pt x="254000" y="693013"/>
                </a:lnTo>
                <a:lnTo>
                  <a:pt x="292100" y="651660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04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28"/>
                </a:lnTo>
                <a:lnTo>
                  <a:pt x="7645400" y="4001077"/>
                </a:lnTo>
                <a:lnTo>
                  <a:pt x="7645400" y="4016231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3"/>
                </a:lnTo>
                <a:lnTo>
                  <a:pt x="7366000" y="4377202"/>
                </a:lnTo>
                <a:lnTo>
                  <a:pt x="7353300" y="4371667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097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64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899999"/>
          <a:ext cx="8990330" cy="3470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357120"/>
                <a:gridCol w="549275"/>
                <a:gridCol w="892175"/>
                <a:gridCol w="1015364"/>
                <a:gridCol w="935354"/>
                <a:gridCol w="647065"/>
                <a:gridCol w="633729"/>
                <a:gridCol w="716279"/>
              </a:tblGrid>
              <a:tr h="230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9400" marR="112395" indent="-1600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Bitii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64769" indent="-73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5895" marR="58419" indent="-110489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5565" indent="-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(-)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8765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MATEMATİK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165" marR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  işlemlerini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181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kendisine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işlemlerini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denemeden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4’ünde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1305" marR="109220" indent="-164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defter,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  çalışma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Şubat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300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3.2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kendisine  verilen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işleminde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eksik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bırakılan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öğeyi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denemeden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4’ünde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41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FEN BİLİMLERİ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 marR="8382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basit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Elektrik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devresi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82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kabloyu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kabloyu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9870" marR="118745" indent="-104139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Demostrasyon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6385" marR="75565" indent="-20320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kağıtları,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44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lambayı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  denildiğinde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lambayı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pili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%100(5/5)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742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1.4.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bağlantılar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yaparak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elektirik </a:t>
                      </a:r>
                      <a:r>
                        <a:rPr sz="8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devresi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oluşturur.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31175" y="4626000"/>
            <a:ext cx="1235075" cy="360045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</a:pP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ortamı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düzenlemeleri:**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5674" y="4626000"/>
            <a:ext cx="7748905" cy="360045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</a:pP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Bireyin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alibri"/>
                <a:cs typeface="Calibri"/>
              </a:rPr>
              <a:t>düzeyine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çalışma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Calibri"/>
                <a:cs typeface="Calibri"/>
              </a:rPr>
              <a:t>kağıtları</a:t>
            </a:r>
            <a:r>
              <a:rPr sz="8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Calibri"/>
                <a:cs typeface="Calibri"/>
              </a:rPr>
              <a:t>hazırlanacaktır.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9" y="5027274"/>
            <a:ext cx="9000490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300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1714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65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3722" y="1124209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7200" y="1142671"/>
          <a:ext cx="8964295" cy="132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1110615"/>
                <a:gridCol w="1864359"/>
              </a:tblGrid>
              <a:tr h="359410">
                <a:tc gridSpan="4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Kaynaştırma/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Bütünleştirme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Sanatlar,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18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Haftalık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Çİzelgesi 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esasında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Nazlı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DENİZ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17200" y="2671447"/>
          <a:ext cx="8964295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2975609"/>
              </a:tblGrid>
              <a:tr h="359410">
                <a:tc gridSpan="3">
                  <a:txBody>
                    <a:bodyPr/>
                    <a:lstStyle/>
                    <a:p>
                      <a:pPr marL="383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165" marR="295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17200" y="4568092"/>
          <a:ext cx="8964295" cy="132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45"/>
              </a:tblGrid>
              <a:tr h="359410">
                <a:tc>
                  <a:txBody>
                    <a:bodyPr/>
                    <a:lstStyle/>
                    <a:p>
                      <a:pPr marL="408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Öğrencilerin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sağlıklı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beslenmelerini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desteklemek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amacı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yemek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getireceklerdir.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yapmaları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performansı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gözönüne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alındığında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yaşıtları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6-C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sınıfında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resim,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birlikte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sürdürmesi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044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Ali'nin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annesi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Leyla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Hanım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faaliyetlere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verilmesini,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çocuğunun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halk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oyunlarına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dahil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edilmesini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talep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Bireylerin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performanslarına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talebin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değerlendirilmesine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olup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Nisan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Mayıs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törenlerinde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görev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20.03.2021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20375" y="6100043"/>
            <a:ext cx="324802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7862" y="6100043"/>
            <a:ext cx="571055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BEP’te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amaçlar,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planlanan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sürede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tümüyle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kazandırılmıştır.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500" y="6370804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5299" y="501091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EK-7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83722" y="1124209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66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56337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EK-7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999" y="133524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661197" y="9073775"/>
            <a:ext cx="981710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010" y="10218096"/>
            <a:ext cx="1327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C6B261"/>
                </a:solidFill>
                <a:latin typeface="Tahoma"/>
                <a:cs typeface="Tahoma"/>
              </a:rPr>
              <a:t>67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28001" y="1332001"/>
            <a:ext cx="5982335" cy="8655050"/>
            <a:chOff x="828001" y="1332001"/>
            <a:chExt cx="5982335" cy="8655050"/>
          </a:xfrm>
        </p:grpSpPr>
        <p:sp>
          <p:nvSpPr>
            <p:cNvPr id="8" name="object 8"/>
            <p:cNvSpPr/>
            <p:nvPr/>
          </p:nvSpPr>
          <p:spPr>
            <a:xfrm>
              <a:off x="984173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176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176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177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15300" y="616293"/>
            <a:ext cx="558355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EK-8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254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5" dirty="0">
                <a:solidFill>
                  <a:srgbClr val="C6B261"/>
                </a:solidFill>
                <a:latin typeface="Calibri"/>
                <a:cs typeface="Calibri"/>
              </a:rPr>
              <a:t>(Ortaokul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 –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Orta-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0" dirty="0">
                <a:solidFill>
                  <a:srgbClr val="C6B261"/>
                </a:solidFill>
                <a:latin typeface="Calibri"/>
                <a:cs typeface="Calibri"/>
              </a:rPr>
              <a:t>Ağır</a:t>
            </a:r>
            <a:r>
              <a:rPr sz="2100" i="1" spc="-19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65" dirty="0">
                <a:solidFill>
                  <a:srgbClr val="C6B261"/>
                </a:solidFill>
                <a:latin typeface="Calibri"/>
                <a:cs typeface="Calibri"/>
              </a:rPr>
              <a:t>Düzey</a:t>
            </a:r>
            <a:r>
              <a:rPr sz="2100" i="1" spc="-19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4" dirty="0">
                <a:solidFill>
                  <a:srgbClr val="C6B261"/>
                </a:solidFill>
                <a:latin typeface="Calibri"/>
                <a:cs typeface="Calibri"/>
              </a:rPr>
              <a:t>Zihinsel</a:t>
            </a:r>
            <a:r>
              <a:rPr sz="2100" i="1" spc="-19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Yetersizlik)*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215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75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7089" y="7419392"/>
            <a:ext cx="127762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320" dirty="0">
                <a:solidFill>
                  <a:srgbClr val="231F20"/>
                </a:solidFill>
                <a:latin typeface="Calibri"/>
                <a:cs typeface="Calibri"/>
              </a:rPr>
              <a:t>Me***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SA***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1234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027" y="10069697"/>
            <a:ext cx="2762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6349" y="903076"/>
          <a:ext cx="5826125" cy="55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Şubesi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20.07.2006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Orta-Ağır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Düzeyde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Yetersizlik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marL="50165" marR="1206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öncesinden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iti-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baren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Geçen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sene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tamamalayıcı  eğitim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almış.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1936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Epilepsi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ilacını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günde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sabahları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karnına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mg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alıyor.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Olası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nöbet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durumuna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başına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etrafında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maması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01.10.2021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01.06.2022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06349" y="6688545"/>
          <a:ext cx="5826125" cy="1947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32829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48099" y="8848177"/>
            <a:ext cx="6296660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451484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451484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68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315932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EK-8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2434" y="113281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69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1184261"/>
          <a:ext cx="5826125" cy="758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/>
                <a:gridCol w="3716654"/>
              </a:tblGrid>
              <a:tr h="140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0" marR="42545" algn="just">
                        <a:lnSpc>
                          <a:spcPct val="100000"/>
                        </a:lnSpc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karnında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haftalık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iken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erken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prematüre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bebek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dünya-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gelmiştir.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 incelemeler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tetkikler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sonucunda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zihinsel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yetersizlik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olabi-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leceği belirtilmiştir.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süreçlerde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tıbbi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yapılmış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tanılama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Rehberlik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Merkezine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yönlendirilmiştir.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aylıktan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itibaren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öncesi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dönemde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anaoku-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luna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ilkokul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eğitiminde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uygulama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okulunda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eğitimlerine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azma: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sorularını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yanıtlar.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İleriye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20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geriye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sayar.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Rakamları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tanır.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basas-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maklı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sayıyı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tek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basamaklı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olacak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etkileşime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girer.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Tanışma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İzin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dım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istemek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için,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merak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edilen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konuda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etkileşimin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ardından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Müziği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kurallarına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Yaşadığı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yöreye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türküleri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Sanatlar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çizme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çalışmalarında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araç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Boyama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çalışmaların-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gereçleri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Günlük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aşam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Kişisel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temizlik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becerilerini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gerçekleştirir.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yemekhanesinde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kurallara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uyarak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mek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yeme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becerilerini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Fizikî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Temel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jimnastik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duruşları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Jimnastik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araçları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hareketler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Çeşitli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dönüşler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Çeşitli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şekillerde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sıralanmalar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Kültürü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Ahlak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bireyleri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olumlu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ilişkiler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kurar.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sorumluluklarını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İslam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dini-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temizliğe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verdiği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Günlük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temizliğin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gereklerini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Güvenlik: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önlem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alır.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Beslenme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rilerini yerine getirir.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İletişim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duyduğu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zorlandığı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etkinlikler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hakkında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sorar.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nesneyi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sorar.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yerine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getirir.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Yetişkin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birini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Videodan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taklit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300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EK-8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8851606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hazırlan-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malıdır.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799" y="5636893"/>
            <a:ext cx="6464300" cy="477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47370" algn="just">
              <a:lnSpc>
                <a:spcPct val="1111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 Hizmetleri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Yönetmeliği’nde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belirtildiği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gibi,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mü-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dürü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veya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müdür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yardımcısı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başkanlığında,</a:t>
            </a:r>
            <a:endParaRPr sz="12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Öğrencinin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velisi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(anne/baba/yasal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vasi)</a:t>
            </a:r>
            <a:endParaRPr sz="12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-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Öğrencinin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sınıf</a:t>
            </a:r>
            <a:r>
              <a:rPr sz="1200" i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öğretmeni</a:t>
            </a:r>
            <a:endParaRPr sz="12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Öğrencinin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dersini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okutan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alan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öğretmenleri</a:t>
            </a:r>
            <a:endParaRPr sz="12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-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Calibri"/>
                <a:cs typeface="Calibri"/>
              </a:rPr>
              <a:t>Rehber</a:t>
            </a:r>
            <a:r>
              <a:rPr sz="1200" i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öğretmen/psikolojik</a:t>
            </a:r>
            <a:r>
              <a:rPr sz="1200" i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danışman</a:t>
            </a:r>
            <a:endParaRPr sz="12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Gerektiğinde</a:t>
            </a:r>
            <a:r>
              <a:rPr sz="1200" i="1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özel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200" i="1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değerlendirme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kurulundan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200" i="1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üye</a:t>
            </a:r>
            <a:endParaRPr sz="12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-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Öğrencinin</a:t>
            </a:r>
            <a:r>
              <a:rPr sz="1200" i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kendisi</a:t>
            </a:r>
            <a:r>
              <a:rPr sz="1275" i="1" spc="-7" baseline="32679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endParaRPr sz="1275" baseline="32679">
              <a:latin typeface="Arial"/>
              <a:cs typeface="Arial"/>
            </a:endParaRPr>
          </a:p>
          <a:p>
            <a:pPr marL="615950" marR="547370" indent="-180340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Mesleki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veren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özel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okullarında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meslek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derslerini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okutan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alan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70" dirty="0">
                <a:solidFill>
                  <a:srgbClr val="231F20"/>
                </a:solidFill>
                <a:latin typeface="Calibri"/>
                <a:cs typeface="Calibri"/>
              </a:rPr>
              <a:t>öğretme</a:t>
            </a:r>
            <a:r>
              <a:rPr sz="1200" i="1" spc="-7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i="1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ninden</a:t>
            </a:r>
            <a:r>
              <a:rPr sz="1200" i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oluşur.</a:t>
            </a:r>
            <a:endParaRPr sz="1200">
              <a:latin typeface="Calibri"/>
              <a:cs typeface="Calibri"/>
            </a:endParaRPr>
          </a:p>
          <a:p>
            <a:pPr marL="76200" marR="547370" algn="just">
              <a:lnSpc>
                <a:spcPct val="111100"/>
              </a:lnSpc>
              <a:spcBef>
                <a:spcPts val="850"/>
              </a:spcBef>
            </a:pP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Ayrıca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dışından uzmanların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görüşlerine ihtiyaç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duyulması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halinde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destek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hiz-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met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aldığı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kişiler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(fizyoterapist,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psikolog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toplantılarına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görüş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öne-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rilerine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başvurmak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amacıyla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davet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edilebilir.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255904" marR="547370" indent="-180340">
              <a:lnSpc>
                <a:spcPct val="125000"/>
              </a:lnSpc>
              <a:spcBef>
                <a:spcPts val="690"/>
              </a:spcBef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toplantısına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katılımı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zorunlu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değil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ancak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mümkün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toplantılara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katılımı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desteklenmelidir.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R="17780" algn="r">
              <a:lnSpc>
                <a:spcPct val="100000"/>
              </a:lnSpc>
              <a:spcBef>
                <a:spcPts val="745"/>
              </a:spcBef>
            </a:pPr>
            <a:r>
              <a:rPr sz="1100" spc="-145" dirty="0">
                <a:solidFill>
                  <a:srgbClr val="C6B261"/>
                </a:solidFill>
                <a:latin typeface="Tahoma"/>
                <a:cs typeface="Tahoma"/>
              </a:rPr>
              <a:t>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790222"/>
            <a:ext cx="5845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1840" algn="l"/>
              </a:tabLst>
            </a:pPr>
            <a:r>
              <a:rPr sz="2600" i="1" spc="-270" dirty="0">
                <a:latin typeface="Calibri"/>
                <a:cs typeface="Calibri"/>
              </a:rPr>
              <a:t>BEP’i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65" dirty="0">
                <a:latin typeface="Calibri"/>
                <a:cs typeface="Calibri"/>
              </a:rPr>
              <a:t>Kim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90" dirty="0">
                <a:latin typeface="Calibri"/>
                <a:cs typeface="Calibri"/>
              </a:rPr>
              <a:t>Hazırlar</a:t>
            </a:r>
            <a:r>
              <a:rPr sz="2600" i="1" spc="-310" dirty="0">
                <a:latin typeface="Calibri"/>
                <a:cs typeface="Calibri"/>
              </a:rPr>
              <a:t>?</a:t>
            </a:r>
            <a:r>
              <a:rPr sz="2600" u="heavy" dirty="0">
                <a:uFill>
                  <a:solidFill>
                    <a:srgbClr val="C6B261"/>
                  </a:solidFill>
                </a:uFill>
                <a:latin typeface="Times New Roman"/>
                <a:cs typeface="Times New Roman"/>
              </a:rPr>
              <a:t>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00" y="1333832"/>
            <a:ext cx="58578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öğrenciyle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çalışan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okuldaki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tüm öğretmenlerin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dâhil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koordinesinde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hazırlanır.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hazırlanmasında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sorumluluğun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hiçbir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za-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man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tek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ait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olmadığı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özel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öğrenciyle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çalışan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okuldaki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tüm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öğretmenlerin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hazırlanmasından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sorumlu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unutulmamalıdır.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9" y="2935402"/>
            <a:ext cx="28181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Geliştirme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80" dirty="0">
                <a:solidFill>
                  <a:srgbClr val="C6B261"/>
                </a:solidFill>
                <a:latin typeface="Calibri"/>
                <a:cs typeface="Calibri"/>
              </a:rPr>
              <a:t>Birimi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Nedir?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9" y="3479014"/>
            <a:ext cx="58578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ihtiyacı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olan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hazırlamak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amacıyla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öğrenim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gördüğü/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görmeye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başlayacağı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okulda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oluşturulan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birimdir.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9" y="4651399"/>
            <a:ext cx="21012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2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Geliştirme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65" dirty="0">
                <a:solidFill>
                  <a:srgbClr val="C6B261"/>
                </a:solidFill>
                <a:latin typeface="Calibri"/>
                <a:cs typeface="Calibri"/>
              </a:rPr>
              <a:t>Birimi </a:t>
            </a:r>
            <a:r>
              <a:rPr sz="2600" i="1" spc="-16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30" dirty="0">
                <a:solidFill>
                  <a:srgbClr val="C6B261"/>
                </a:solidFill>
                <a:latin typeface="Calibri"/>
                <a:cs typeface="Calibri"/>
              </a:rPr>
              <a:t>Kimlerden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10" dirty="0">
                <a:solidFill>
                  <a:srgbClr val="C6B261"/>
                </a:solidFill>
                <a:latin typeface="Calibri"/>
                <a:cs typeface="Calibri"/>
              </a:rPr>
              <a:t>Oluşur?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12699" y="3256301"/>
            <a:ext cx="3034665" cy="0"/>
          </a:xfrm>
          <a:custGeom>
            <a:avLst/>
            <a:gdLst/>
            <a:ahLst/>
            <a:cxnLst/>
            <a:rect l="l" t="t" r="r" b="b"/>
            <a:pathLst>
              <a:path w="3034665">
                <a:moveTo>
                  <a:pt x="0" y="0"/>
                </a:moveTo>
                <a:lnTo>
                  <a:pt x="3034601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0699" y="5419902"/>
            <a:ext cx="4006850" cy="0"/>
          </a:xfrm>
          <a:custGeom>
            <a:avLst/>
            <a:gdLst/>
            <a:ahLst/>
            <a:cxnLst/>
            <a:rect l="l" t="t" r="r" b="b"/>
            <a:pathLst>
              <a:path w="4006850">
                <a:moveTo>
                  <a:pt x="0" y="0"/>
                </a:moveTo>
                <a:lnTo>
                  <a:pt x="4006596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00" y="9396004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6350">
            <a:solidFill>
              <a:srgbClr val="5B8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4160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5B879E"/>
                </a:solidFill>
                <a:latin typeface="Tahoma"/>
                <a:cs typeface="Tahoma"/>
              </a:rPr>
              <a:t>70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8000" y="1153872"/>
          <a:ext cx="8990330" cy="433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2578100"/>
                <a:gridCol w="327660"/>
                <a:gridCol w="891539"/>
                <a:gridCol w="1014730"/>
                <a:gridCol w="934720"/>
                <a:gridCol w="646429"/>
                <a:gridCol w="633095"/>
                <a:gridCol w="715645"/>
              </a:tblGrid>
              <a:tr h="1682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0195" marR="132715" indent="-149860">
                        <a:lnSpc>
                          <a:spcPct val="77700"/>
                        </a:lnSpc>
                        <a:spcBef>
                          <a:spcPts val="590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ve  </a:t>
                      </a:r>
                      <a:r>
                        <a:rPr sz="75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Materyaller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Bitii </a:t>
                      </a:r>
                      <a:r>
                        <a:rPr sz="7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80645" indent="-68580">
                        <a:lnSpc>
                          <a:spcPct val="77700"/>
                        </a:lnSpc>
                        <a:spcBef>
                          <a:spcPts val="380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Yöntem ve  </a:t>
                      </a:r>
                      <a:r>
                        <a:rPr sz="75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4785" marR="73660" indent="-103505">
                        <a:lnSpc>
                          <a:spcPct val="77700"/>
                        </a:lnSpc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1435" algn="ctr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7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 (+) / Geliitirilmeli  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(-)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19177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Beslenme Sağlık ve Güvenlik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0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800" marR="102235">
                        <a:lnSpc>
                          <a:spcPct val="77700"/>
                        </a:lnSpc>
                        <a:spcBef>
                          <a:spcPts val="480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 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sağlıkla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ayırt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araç-gereçlerinin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işlevlerini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4305" marR="133985" indent="-13335">
                        <a:lnSpc>
                          <a:spcPct val="77700"/>
                        </a:lnSpc>
                        <a:spcBef>
                          <a:spcPts val="48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defter,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  çalışma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ÖBT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74295" algn="ctr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  Cuma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saatinde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çalışanlarının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görevlerini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ÖBT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74295" algn="ctr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ayın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  Cuma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günü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 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saatinde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682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165" marR="147955">
                        <a:lnSpc>
                          <a:spcPct val="777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giyinme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önlem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 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mevsime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kıyafet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seçer.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1915" marR="74295" algn="ctr">
                        <a:lnSpc>
                          <a:spcPct val="77700"/>
                        </a:lnSpc>
                        <a:spcBef>
                          <a:spcPts val="55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defter,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kalem,  çalışma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kartları,  gerçek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mevsime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seçtiği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kıyafeti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giyer.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78435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kezden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3ünde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Hava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durumuna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seçtiği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eşyayı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yanına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827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İletiiim Becerileri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8275">
                <a:tc rowSpan="2">
                  <a:txBody>
                    <a:bodyPr/>
                    <a:lstStyle/>
                    <a:p>
                      <a:pPr marL="50800" marR="199390" algn="just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öykü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kartlarını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sırasına  göre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yedi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öykü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kartını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sırasına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anlışsız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Yöntemi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Öykü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Kartları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sekiz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öykü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kartını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oluş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sırasına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sıralar.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682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0800" marR="167640">
                        <a:lnSpc>
                          <a:spcPct val="777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insan  vücudundaki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organları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adlandırır.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maket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organlarını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adlandırır.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37490" marR="98425" indent="-131445">
                        <a:lnSpc>
                          <a:spcPct val="777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Bekleme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süreli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öğretim,  Fırsat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31140" marR="52069" indent="-170815">
                        <a:lnSpc>
                          <a:spcPct val="777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Vücudumuz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maketi,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tahta,  çalışma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organlarını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adlandırır.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46050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Kendi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vücudu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yeri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gösterilen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organını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Şubat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8275">
                <a:tc gridSpan="9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Sosyal Beceriler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33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 marR="201295">
                        <a:lnSpc>
                          <a:spcPct val="777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oranında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  olarak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iletişim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bilgilerini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paylaşır.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46710">
                        <a:lnSpc>
                          <a:spcPct val="77700"/>
                        </a:lnSpc>
                        <a:spcBef>
                          <a:spcPts val="51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annenin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numarasını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annesinin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numarasını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53975" indent="155575">
                        <a:lnSpc>
                          <a:spcPct val="109300"/>
                        </a:lnSpc>
                        <a:spcBef>
                          <a:spcPts val="9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Replikli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  Ayrık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Denemelerle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Ekim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46710">
                        <a:lnSpc>
                          <a:spcPct val="77800"/>
                        </a:lnSpc>
                        <a:spcBef>
                          <a:spcPts val="3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babanın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numarasını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babasının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numarasını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Kasım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80010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bağımsız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adresinizi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adresini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Aralık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Ocak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57175">
                        <a:lnSpc>
                          <a:spcPct val="77700"/>
                        </a:lnSpc>
                        <a:spcBef>
                          <a:spcPts val="375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1.4.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defasında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olarak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adresini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 </a:t>
                      </a:r>
                      <a:r>
                        <a:rPr sz="75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adresini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31175" y="5668705"/>
            <a:ext cx="1235075" cy="16891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70"/>
              </a:spcBef>
            </a:pPr>
            <a:r>
              <a:rPr sz="750" spc="-80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7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100" dirty="0">
                <a:solidFill>
                  <a:srgbClr val="231F20"/>
                </a:solidFill>
                <a:latin typeface="Calibri"/>
                <a:cs typeface="Calibri"/>
              </a:rPr>
              <a:t>ortamı</a:t>
            </a:r>
            <a:r>
              <a:rPr sz="7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95" dirty="0">
                <a:solidFill>
                  <a:srgbClr val="231F20"/>
                </a:solidFill>
                <a:latin typeface="Calibri"/>
                <a:cs typeface="Calibri"/>
              </a:rPr>
              <a:t>düzenlemeleri:**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5674" y="5668705"/>
            <a:ext cx="7748905" cy="16891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70"/>
              </a:spcBef>
            </a:pPr>
            <a:r>
              <a:rPr sz="750" spc="-80" dirty="0">
                <a:solidFill>
                  <a:srgbClr val="231F20"/>
                </a:solidFill>
                <a:latin typeface="Calibri"/>
                <a:cs typeface="Calibri"/>
              </a:rPr>
              <a:t>Bireyin</a:t>
            </a:r>
            <a:r>
              <a:rPr sz="7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100" dirty="0">
                <a:solidFill>
                  <a:srgbClr val="231F20"/>
                </a:solidFill>
                <a:latin typeface="Calibri"/>
                <a:cs typeface="Calibri"/>
              </a:rPr>
              <a:t>düzeyine</a:t>
            </a:r>
            <a:r>
              <a:rPr sz="75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100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750" spc="-80" dirty="0">
                <a:solidFill>
                  <a:srgbClr val="231F20"/>
                </a:solidFill>
                <a:latin typeface="Calibri"/>
                <a:cs typeface="Calibri"/>
              </a:rPr>
              <a:t> çalışma</a:t>
            </a:r>
            <a:r>
              <a:rPr sz="7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70" dirty="0">
                <a:solidFill>
                  <a:srgbClr val="231F20"/>
                </a:solidFill>
                <a:latin typeface="Calibri"/>
                <a:cs typeface="Calibri"/>
              </a:rPr>
              <a:t>kağıtları</a:t>
            </a:r>
            <a:r>
              <a:rPr sz="7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50" spc="-80" dirty="0">
                <a:solidFill>
                  <a:srgbClr val="231F20"/>
                </a:solidFill>
                <a:latin typeface="Calibri"/>
                <a:cs typeface="Calibri"/>
              </a:rPr>
              <a:t>hazırlanacaktır..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9" y="5833581"/>
            <a:ext cx="900049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9895">
              <a:lnSpc>
                <a:spcPct val="123300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*Ölçüt;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305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5300" y="574963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EK-8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7317" y="127130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5055"/>
            <a:ext cx="193675" cy="134620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30" dirty="0">
                <a:solidFill>
                  <a:srgbClr val="C6B261"/>
                </a:solidFill>
                <a:latin typeface="Tahoma"/>
                <a:cs typeface="Tahoma"/>
              </a:rPr>
              <a:t>71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3722" y="1124209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1118525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1110615"/>
                <a:gridCol w="1864359"/>
              </a:tblGrid>
              <a:tr h="359410">
                <a:tc gridSpan="4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amamlayıcı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İletişim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Nazlı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DENİZ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Hilal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AtiLAR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8000" y="2479662"/>
          <a:ext cx="8964295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2975609"/>
              </a:tblGrid>
              <a:tr h="359410">
                <a:tc gridSpan="3">
                  <a:txBody>
                    <a:bodyPr/>
                    <a:lstStyle/>
                    <a:p>
                      <a:pPr marL="383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165" marR="295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28000" y="4376305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45"/>
              </a:tblGrid>
              <a:tr h="359410">
                <a:tc>
                  <a:txBody>
                    <a:bodyPr/>
                    <a:lstStyle/>
                    <a:p>
                      <a:pPr marL="408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talep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olup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idareye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dilekçe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vermesi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yönünde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yönlendirilmiştir.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iletişim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alması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yönünde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Meltem'nin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annesi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Gülten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Hanım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becerilere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verilmesini,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çocuğunun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bilgisini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edinmesini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talep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İlgili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amaçların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dahil 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edilmesi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yönünde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 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20.03.2021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31175" y="5740617"/>
            <a:ext cx="324802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8662" y="5740617"/>
            <a:ext cx="571055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BEP’te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alınan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amaçlar,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planlanan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sürede</a:t>
            </a:r>
            <a:r>
              <a:rPr sz="11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kazandırılmıştır.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Genelleme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Calibri"/>
                <a:cs typeface="Calibri"/>
              </a:rPr>
              <a:t>kalıcılık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çalışmaları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75" dirty="0">
                <a:solidFill>
                  <a:srgbClr val="231F20"/>
                </a:solidFill>
                <a:latin typeface="Calibri"/>
                <a:cs typeface="Calibri"/>
              </a:rPr>
              <a:t>devam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edecektir.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9" y="6011379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5299" y="501091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EK-8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83722" y="1124209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72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56337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EK-8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999" y="1335241"/>
          <a:ext cx="5826125" cy="733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661197" y="9073775"/>
            <a:ext cx="981710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73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28001" y="1332001"/>
            <a:ext cx="5982335" cy="8655050"/>
            <a:chOff x="828001" y="1332001"/>
            <a:chExt cx="5982335" cy="8655050"/>
          </a:xfrm>
        </p:grpSpPr>
        <p:sp>
          <p:nvSpPr>
            <p:cNvPr id="8" name="object 8"/>
            <p:cNvSpPr/>
            <p:nvPr/>
          </p:nvSpPr>
          <p:spPr>
            <a:xfrm>
              <a:off x="984173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1D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176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176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177" y="1410480"/>
              <a:ext cx="5145646" cy="77978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15300" y="616293"/>
            <a:ext cx="5584190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EK-9</a:t>
            </a:r>
            <a:r>
              <a:rPr sz="2100" i="1" spc="-30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50" dirty="0">
                <a:solidFill>
                  <a:srgbClr val="C6B261"/>
                </a:solidFill>
                <a:latin typeface="Calibri"/>
                <a:cs typeface="Calibri"/>
              </a:rPr>
              <a:t>Bireyselleştirilmiş</a:t>
            </a:r>
            <a:r>
              <a:rPr sz="2100" i="1" spc="-1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Eğitim</a:t>
            </a:r>
            <a:r>
              <a:rPr sz="2100" i="1" spc="-28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60" dirty="0">
                <a:solidFill>
                  <a:srgbClr val="C6B261"/>
                </a:solidFill>
                <a:latin typeface="Calibri"/>
                <a:cs typeface="Calibri"/>
              </a:rPr>
              <a:t>(BEP)</a:t>
            </a:r>
            <a:r>
              <a:rPr sz="2100" i="1" spc="-1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Dosyası</a:t>
            </a:r>
            <a:r>
              <a:rPr sz="2100" i="1" spc="-30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r>
              <a:rPr sz="2100" i="1" spc="-27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204" dirty="0">
                <a:solidFill>
                  <a:srgbClr val="C6B261"/>
                </a:solidFill>
                <a:latin typeface="Calibri"/>
                <a:cs typeface="Calibri"/>
              </a:rPr>
              <a:t>(Lise</a:t>
            </a:r>
            <a:r>
              <a:rPr sz="2100" i="1" spc="-1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2100" i="1" spc="-30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415" dirty="0">
                <a:solidFill>
                  <a:srgbClr val="C6B261"/>
                </a:solidFill>
                <a:latin typeface="Calibri"/>
                <a:cs typeface="Calibri"/>
              </a:rPr>
              <a:t>Öğrenme </a:t>
            </a:r>
            <a:r>
              <a:rPr sz="2100" i="1" spc="-459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Güçlüğü)*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215" marR="5080" indent="-692150">
              <a:lnSpc>
                <a:spcPct val="115799"/>
              </a:lnSpc>
              <a:spcBef>
                <a:spcPts val="95"/>
              </a:spcBef>
            </a:pPr>
            <a:r>
              <a:rPr spc="-120" dirty="0"/>
              <a:t>BİREYSELLEŞTİRİLMİŞ</a:t>
            </a:r>
            <a:r>
              <a:rPr spc="-45" dirty="0"/>
              <a:t> </a:t>
            </a:r>
            <a:r>
              <a:rPr spc="-100" dirty="0"/>
              <a:t>EŠİTİM </a:t>
            </a:r>
            <a:r>
              <a:rPr spc="-725" dirty="0"/>
              <a:t> </a:t>
            </a:r>
            <a:r>
              <a:rPr spc="-90" dirty="0"/>
              <a:t>PROGRAMI</a:t>
            </a:r>
            <a:r>
              <a:rPr spc="-30" dirty="0"/>
              <a:t> </a:t>
            </a:r>
            <a:r>
              <a:rPr spc="-170" dirty="0"/>
              <a:t>DOSYASI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75476" y="7103098"/>
            <a:ext cx="8483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1700" spc="-204" dirty="0">
                <a:solidFill>
                  <a:srgbClr val="231F20"/>
                </a:solidFill>
                <a:latin typeface="Calibri"/>
                <a:cs typeface="Calibri"/>
              </a:rPr>
              <a:t>ÖtiRENCİNİN 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9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1700" spc="-26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700" spc="-190" dirty="0">
                <a:solidFill>
                  <a:srgbClr val="231F20"/>
                </a:solidFill>
                <a:latin typeface="Calibri"/>
                <a:cs typeface="Calibri"/>
              </a:rPr>
              <a:t>ADI 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OKULU </a:t>
            </a:r>
            <a:r>
              <a:rPr sz="1700" spc="-2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80" dirty="0">
                <a:solidFill>
                  <a:srgbClr val="231F20"/>
                </a:solidFill>
                <a:latin typeface="Calibri"/>
                <a:cs typeface="Calibri"/>
              </a:rPr>
              <a:t>NUMARASI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7089" y="7419392"/>
            <a:ext cx="1277620" cy="9747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75" dirty="0">
                <a:solidFill>
                  <a:srgbClr val="231F20"/>
                </a:solidFill>
                <a:latin typeface="Calibri"/>
                <a:cs typeface="Calibri"/>
              </a:rPr>
              <a:t>Ay***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54" dirty="0">
                <a:solidFill>
                  <a:srgbClr val="231F20"/>
                </a:solidFill>
                <a:latin typeface="Calibri"/>
                <a:cs typeface="Calibri"/>
              </a:rPr>
              <a:t>AS***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</a:t>
            </a:r>
            <a:r>
              <a:rPr sz="17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35" dirty="0">
                <a:solidFill>
                  <a:srgbClr val="231F20"/>
                </a:solidFill>
                <a:latin typeface="Calibri"/>
                <a:cs typeface="Calibri"/>
              </a:rPr>
              <a:t>Okulu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25" dirty="0">
                <a:solidFill>
                  <a:srgbClr val="231F20"/>
                </a:solidFill>
                <a:latin typeface="Calibri"/>
                <a:cs typeface="Calibri"/>
              </a:rPr>
              <a:t>3482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027" y="10069697"/>
            <a:ext cx="2762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*Örneğin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gerçek kişi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kurumlarla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ilgisi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bulunmamaktadır.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23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15" dirty="0">
                <a:solidFill>
                  <a:srgbClr val="5B879E"/>
                </a:solidFill>
                <a:latin typeface="Tahoma"/>
                <a:cs typeface="Tahoma"/>
              </a:rPr>
              <a:t>74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06349" y="903076"/>
          <a:ext cx="5826125" cy="5590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595"/>
                <a:gridCol w="2708910"/>
              </a:tblGrid>
              <a:tr h="9480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115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7535" marR="1859914" algn="ctr">
                        <a:lnSpc>
                          <a:spcPts val="1170"/>
                        </a:lnSpc>
                        <a:spcBef>
                          <a:spcPts val="85"/>
                        </a:spcBef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Valiliği/Kaymakamlığı </a:t>
                      </a:r>
                      <a:r>
                        <a:rPr sz="110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İl/İlçe Millî Eğitim Müdürlüğü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........................................ Okulu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06905" marR="1866900" indent="-32384" algn="ctr">
                        <a:lnSpc>
                          <a:spcPts val="117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20..... - 20..... Eğitim ve Öğretim Yılı  Bireyselleitirilmii Eğitim Programı Dosyası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10/C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numarası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3482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Doğum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18.07.2006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İl/ilçe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.........................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nolu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İlçe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ihtiyacına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Güçlüğü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 marR="12065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  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önceki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yılı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boyunca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doğrultusunda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haftada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faydalanmıştır.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Ayrıca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eğitim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bireysel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almıştır.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almakta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dışı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rehabilitasyon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merkezinden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bi-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reysel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686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kullandığı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materyalleri/cihazlar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(protez,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işitme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cihazı,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baston,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büyüteç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876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sağlık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(alerji,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kullandığı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ilaç,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tüketmesi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sakıncalı </a:t>
                      </a:r>
                      <a:r>
                        <a:rPr sz="1100" spc="-2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gıdalar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ortamına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düzenlemeler***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Ayşe’nin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pencere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kenarında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oturduğunda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dağıldığı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sınıfta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duvar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kenarında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sırada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oturmasına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karar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veril-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Başlangıç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01.11.2021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Bitiş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17.06.2022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6349" y="6735825"/>
          <a:ext cx="5826125" cy="1731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/>
                <a:gridCol w="1663064"/>
                <a:gridCol w="1478280"/>
                <a:gridCol w="1386204"/>
              </a:tblGrid>
              <a:tr h="2927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Aile ile İlgili Bilgiler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Veli/Vasi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Adı-Soyadı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As***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05**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87299" y="8679458"/>
            <a:ext cx="585787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almış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olduğu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içi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(destek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odası,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rehabi-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litasyon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**Öğrencinin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tamamlanma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tarihine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aldığı/alacağı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okul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dışı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destek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(özel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rehabilitasyon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merkezi,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yaygın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kursları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süresi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ile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birlikte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kısma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kaydedilmelidir.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***Eğitim-öğretim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uygun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sınıf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dışında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9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fiziki</a:t>
            </a:r>
            <a:r>
              <a:rPr sz="9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düzenlemesi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(sınıf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oturma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düzeni,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ışık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ayarlaması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315932"/>
            <a:ext cx="131762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EK-9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i="1" spc="-85" dirty="0">
                <a:solidFill>
                  <a:srgbClr val="C6B261"/>
                </a:solidFill>
                <a:latin typeface="Calibri"/>
                <a:cs typeface="Calibri"/>
              </a:rPr>
              <a:t>I-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50" dirty="0">
                <a:solidFill>
                  <a:srgbClr val="C6B261"/>
                </a:solidFill>
                <a:latin typeface="Calibri"/>
                <a:cs typeface="Calibri"/>
              </a:rPr>
              <a:t>ÖĞRENCİ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C6B261"/>
                </a:solidFill>
                <a:latin typeface="Calibri"/>
                <a:cs typeface="Calibri"/>
              </a:rPr>
              <a:t>Bİ</a:t>
            </a:r>
            <a:r>
              <a:rPr sz="1600" i="1" spc="-215" dirty="0">
                <a:solidFill>
                  <a:srgbClr val="C6B261"/>
                </a:solidFill>
                <a:latin typeface="Calibri"/>
                <a:cs typeface="Calibri"/>
              </a:rPr>
              <a:t>L</a:t>
            </a:r>
            <a:r>
              <a:rPr sz="1600" i="1" spc="-175" dirty="0">
                <a:solidFill>
                  <a:srgbClr val="C6B261"/>
                </a:solidFill>
                <a:latin typeface="Calibri"/>
                <a:cs typeface="Calibri"/>
              </a:rPr>
              <a:t>GİLERİ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434" y="113281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75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300" y="593603"/>
            <a:ext cx="21805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EK-9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i="1" spc="-105" dirty="0">
                <a:solidFill>
                  <a:srgbClr val="C6B261"/>
                </a:solidFill>
                <a:latin typeface="Calibri"/>
                <a:cs typeface="Calibri"/>
              </a:rPr>
              <a:t>II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4" dirty="0">
                <a:solidFill>
                  <a:srgbClr val="C6B261"/>
                </a:solidFill>
                <a:latin typeface="Calibri"/>
                <a:cs typeface="Calibri"/>
              </a:rPr>
              <a:t>–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EĞİ</a:t>
            </a:r>
            <a:r>
              <a:rPr sz="1600" i="1" spc="-270" dirty="0">
                <a:solidFill>
                  <a:srgbClr val="C6B261"/>
                </a:solidFill>
                <a:latin typeface="Calibri"/>
                <a:cs typeface="Calibri"/>
              </a:rPr>
              <a:t>T</a:t>
            </a:r>
            <a:r>
              <a:rPr sz="1600" i="1" spc="-150" dirty="0">
                <a:solidFill>
                  <a:srgbClr val="C6B261"/>
                </a:solidFill>
                <a:latin typeface="Calibri"/>
                <a:cs typeface="Calibri"/>
              </a:rPr>
              <a:t>SEL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65" dirty="0">
                <a:solidFill>
                  <a:srgbClr val="C6B261"/>
                </a:solidFill>
                <a:latin typeface="Calibri"/>
                <a:cs typeface="Calibri"/>
              </a:rPr>
              <a:t>PERFORMANS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305" dirty="0">
                <a:solidFill>
                  <a:srgbClr val="C6B261"/>
                </a:solidFill>
                <a:latin typeface="Calibri"/>
                <a:cs typeface="Calibri"/>
              </a:rPr>
              <a:t>FORMU*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8000" y="1425561"/>
          <a:ext cx="5826125" cy="436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/>
                <a:gridCol w="3716654"/>
              </a:tblGrid>
              <a:tr h="176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 Geliiim Öyküsü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öğrencisidir.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Mimar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Sinan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Lisesine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adres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değişikliğinden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dolayı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nakil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gelmiştir.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güçlüğü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tanısından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dolayı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kaynaştırma/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bütünleştirme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uygulamaları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yoluyla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devam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sebeple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Ayşe’nin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annesi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okulun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açıldığı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ilk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gelmiş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psikolojik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danışman/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görüşe-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Ayşe’nin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durumu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vermiştir.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PDR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görüşerek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biriminden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talep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toplantıya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katılmıştır.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dersini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öğrenmekte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zorlandığını,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birebir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çalışıldığında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etkili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etmiştir.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Bunun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üzerine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dersinden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performans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alımı yapılarak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hazırlama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çalışmalarına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başlanmıştır.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düzeyi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862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FİZİK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algn="just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fiziğin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felsefe,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biyoloji,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kimya, teknoloji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gibi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alanlarla 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ilişkili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etmek-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tedir.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Kütle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hacim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bilmektedir.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Düzgün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şekilli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cisimleri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küp,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dikdörtgen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prizması,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silindir,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kürenin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adlarını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bilmekte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görselleri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eşleştirebilmek-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tedir.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Düzgün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şekillerden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söylenilen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çizebilir.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6203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 marR="42545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Kaba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informal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araçlar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sonuçlarında  birey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akranları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performansa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sahip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görülmüştür.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davranıi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problemini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tanımlayınız.**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herhangi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bulunmamaktadır.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5300" y="5864838"/>
            <a:ext cx="585787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*Öğrencinin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takip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ettiği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esas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alınarak,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 güçlü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yanlarını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belirlemek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yıl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içerisinde öğrencinin geliştirmesi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beklenen gelişim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alanlarına/derslere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ilişkin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amaçların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tespit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edilebilmesi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araçları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kullanılarak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(gözlem,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görüşme,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kaba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formları,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yazılı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sınavlar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vb.)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doldurulmalıdır.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Öğrencinin gelişim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düzeyine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bireysel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gelişim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alanları/dersler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düzenlenebilir.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* *Öğrencinin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varsa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problemlerinin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azaltılmasına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yönelik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mdeğiştirme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programı hazırlan-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malıdır.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9399"/>
            <a:ext cx="438150" cy="117475"/>
          </a:xfrm>
          <a:custGeom>
            <a:avLst/>
            <a:gdLst/>
            <a:ahLst/>
            <a:cxnLst/>
            <a:rect l="l" t="t" r="r" b="b"/>
            <a:pathLst>
              <a:path w="438150" h="117475">
                <a:moveTo>
                  <a:pt x="437845" y="117005"/>
                </a:moveTo>
                <a:lnTo>
                  <a:pt x="437845" y="0"/>
                </a:lnTo>
                <a:lnTo>
                  <a:pt x="0" y="0"/>
                </a:lnTo>
                <a:lnTo>
                  <a:pt x="0" y="117005"/>
                </a:lnTo>
                <a:lnTo>
                  <a:pt x="437845" y="117005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000"/>
            <a:ext cx="10692130" cy="27305"/>
          </a:xfrm>
          <a:custGeom>
            <a:avLst/>
            <a:gdLst/>
            <a:ahLst/>
            <a:cxnLst/>
            <a:rect l="l" t="t" r="r" b="b"/>
            <a:pathLst>
              <a:path w="10692130" h="27304">
                <a:moveTo>
                  <a:pt x="0" y="0"/>
                </a:moveTo>
                <a:lnTo>
                  <a:pt x="0" y="27000"/>
                </a:lnTo>
                <a:lnTo>
                  <a:pt x="10692003" y="270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299" y="312522"/>
            <a:ext cx="1946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spc="-21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spc="-145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9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3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4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spc="-8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2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30" dirty="0">
                <a:solidFill>
                  <a:srgbClr val="7A98AD"/>
                </a:solidFill>
                <a:latin typeface="Tahoma"/>
                <a:cs typeface="Tahoma"/>
              </a:rPr>
              <a:t>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0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spc="-6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spc="-9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120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47" y="448099"/>
            <a:ext cx="193675" cy="12509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65" dirty="0">
                <a:solidFill>
                  <a:srgbClr val="5B879E"/>
                </a:solidFill>
                <a:latin typeface="Tahoma"/>
                <a:cs typeface="Tahoma"/>
              </a:rPr>
              <a:t>76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1596" y="1173252"/>
          <a:ext cx="8975090" cy="4128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60"/>
                <a:gridCol w="2014854"/>
                <a:gridCol w="529589"/>
                <a:gridCol w="897889"/>
                <a:gridCol w="1022350"/>
                <a:gridCol w="942339"/>
                <a:gridCol w="811529"/>
                <a:gridCol w="788670"/>
                <a:gridCol w="721995"/>
              </a:tblGrid>
              <a:tr h="1911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Dönemli Amaçlar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 Dönemli Amaçlar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Ölçüt*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78435" marR="95885" indent="-7556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Öğretim Yöntem  ve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eknikleri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2890" marR="242570" indent="-1333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Kullanılacak  </a:t>
                      </a:r>
                      <a:r>
                        <a:rPr sz="10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Materyaller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51790" marR="106045" indent="-23876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Bailama ve Bitii  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92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Ölçme-Değerlendirme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8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67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tDeğerlendirme  Yöntem ve  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Teknikleri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7804" marR="72390" indent="-13843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Değerlendirme  </a:t>
                      </a:r>
                      <a:r>
                        <a:rPr sz="10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Tarihleri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81280" indent="-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Performans 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eterli (+) /  Geliitirilmeli 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(-)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19177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alanları/Dersler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0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kütleyi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kütlenin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tanımını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1465" marR="119380" indent="-16446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Deney,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doğrudan  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öğretim,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4455" marR="768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Çeşitli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sıvılar,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görseller  (altın,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demir,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kurşun  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1.11.2021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12.11.2021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106680" indent="368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kağıtları,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12.11.2021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444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1.2.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kütle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hacim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dönüşümlerini  </a:t>
                      </a:r>
                      <a:r>
                        <a:rPr sz="10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15.11.2021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03.12.2021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106680" indent="368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kağıtları,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3.12.2021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9525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1.3.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kütle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hacimle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grafik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çizer.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06.12.2021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17.12.2021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106680" indent="368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kağıtları,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17.12.2021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tanımlar.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2.1.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cisimlerin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hareketlerini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sınıflandırır.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4139" marR="97155" indent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Sunuş,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gözlem,  deney,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cevap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2245" marR="175260" indent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opaç,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bilye,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top,  mıknatıs,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makara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20.12.2021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21.01.2022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21.01.2022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2.2.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konum,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alınan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değiştirme,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sürat </a:t>
                      </a:r>
                      <a:r>
                        <a:rPr sz="10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hız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kavramlarını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birbirleri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ilişkilendirir.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07.02.2022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04.03.2022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4.03.2022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63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2.3.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düzgün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doğrusal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konum,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hız </a:t>
                      </a:r>
                      <a:r>
                        <a:rPr sz="1000" spc="-2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kavramlarını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ilişkilendirir.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07.03.2022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25.03.2022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25.03.2022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2.4.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ortalama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hız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kavramını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28.03.2022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15.04.2022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15.04.2022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123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2.5.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ivme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kavramını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hızlanma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yavaşlama  olayları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ilişkilendirir.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18.04.2022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13.05.2022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13.05.2022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43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470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2.6.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cismin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hareketini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referans  noktalarına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açıklar.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%80(4/5)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16.05.2022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17.06.2022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144145" indent="-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azılı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çalışma  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kağıtları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17.06.2022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Yeterli(+)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14771" y="5498164"/>
            <a:ext cx="1242695" cy="34417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50165" marR="543560">
              <a:lnSpc>
                <a:spcPct val="100000"/>
              </a:lnSpc>
              <a:spcBef>
                <a:spcPts val="105"/>
              </a:spcBef>
            </a:pP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Calibri"/>
                <a:cs typeface="Calibri"/>
              </a:rPr>
              <a:t>ortamı  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düzenlemeleri:**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6998" y="5498164"/>
            <a:ext cx="7726680" cy="34417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05"/>
              </a:spcBef>
            </a:pP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Bireyin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Calibri"/>
                <a:cs typeface="Calibri"/>
              </a:rPr>
              <a:t>düzeyine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10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çalışma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Calibri"/>
                <a:cs typeface="Calibri"/>
              </a:rPr>
              <a:t>kağıtları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Calibri"/>
                <a:cs typeface="Calibri"/>
              </a:rPr>
              <a:t>hazırlanacaktır..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896" y="5960780"/>
            <a:ext cx="900049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9895">
              <a:lnSpc>
                <a:spcPct val="123300"/>
              </a:lnSpc>
              <a:spcBef>
                <a:spcPts val="100"/>
              </a:spcBef>
            </a:pP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*Ölçüt;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*Ölçüt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(Gerçekleşme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Düzeyi)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yazılırken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kazandırılmak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istenen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kaç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denemede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düzey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Örneğin; </a:t>
            </a:r>
            <a:r>
              <a:rPr sz="8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tamamında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5/5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(%100)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4’ünde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öğrenci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4/5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(%80)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denemenin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3’ünde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öğrenci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başarılı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sayılacak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ise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231F20"/>
                </a:solidFill>
                <a:latin typeface="Arial"/>
                <a:cs typeface="Arial"/>
              </a:rPr>
              <a:t>3/5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Arial"/>
                <a:cs typeface="Arial"/>
              </a:rPr>
              <a:t>(%60)</a:t>
            </a:r>
            <a:r>
              <a:rPr sz="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şeklinde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yazılmalıdır.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305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**Eğitim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ortamı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düzenlemeleri: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amaçlarına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belirlenen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derse/gelişim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alanına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ilişkin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yapılacak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(örn.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fen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laboratuvarının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ihtiyaçlarına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yönelik</a:t>
            </a:r>
            <a:r>
              <a:rPr sz="8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düzenlenmesi,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öğretim</a:t>
            </a:r>
            <a:r>
              <a:rPr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materyali </a:t>
            </a:r>
            <a:r>
              <a:rPr sz="8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Arial"/>
                <a:cs typeface="Arial"/>
              </a:rPr>
              <a:t>düzenlemeleri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Arial"/>
                <a:cs typeface="Arial"/>
              </a:rPr>
              <a:t>vb.)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eklenmelidir.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5300" y="574963"/>
            <a:ext cx="24993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EK-9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600" i="1" spc="-105" dirty="0">
                <a:latin typeface="Calibri"/>
                <a:cs typeface="Calibri"/>
              </a:rPr>
              <a:t>III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4" dirty="0">
                <a:latin typeface="Calibri"/>
                <a:cs typeface="Calibri"/>
              </a:rPr>
              <a:t>–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BİREYSELLEŲTİRİLMİŲ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EĞİTİM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15" dirty="0">
                <a:latin typeface="Calibri"/>
                <a:cs typeface="Calibri"/>
              </a:rPr>
              <a:t>PLANI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7317" y="1271306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1106" y="7103652"/>
            <a:ext cx="35267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47" y="7062123"/>
            <a:ext cx="193675" cy="140335"/>
          </a:xfrm>
          <a:prstGeom prst="rect">
            <a:avLst/>
          </a:prstGeom>
        </p:spPr>
        <p:txBody>
          <a:bodyPr vert="vert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5" dirty="0">
                <a:solidFill>
                  <a:srgbClr val="C6B261"/>
                </a:solidFill>
                <a:latin typeface="Tahoma"/>
                <a:cs typeface="Tahoma"/>
              </a:rPr>
              <a:t>77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196" y="7135444"/>
            <a:ext cx="1523365" cy="130175"/>
          </a:xfrm>
          <a:custGeom>
            <a:avLst/>
            <a:gdLst/>
            <a:ahLst/>
            <a:cxnLst/>
            <a:rect l="l" t="t" r="r" b="b"/>
            <a:pathLst>
              <a:path w="1523365" h="130175">
                <a:moveTo>
                  <a:pt x="0" y="0"/>
                </a:moveTo>
                <a:lnTo>
                  <a:pt x="0" y="129603"/>
                </a:lnTo>
                <a:lnTo>
                  <a:pt x="1522806" y="129603"/>
                </a:lnTo>
                <a:lnTo>
                  <a:pt x="152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10701"/>
            <a:ext cx="7983220" cy="0"/>
          </a:xfrm>
          <a:custGeom>
            <a:avLst/>
            <a:gdLst/>
            <a:ahLst/>
            <a:cxnLst/>
            <a:rect l="l" t="t" r="r" b="b"/>
            <a:pathLst>
              <a:path w="7983220">
                <a:moveTo>
                  <a:pt x="7982998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3801" y="7083003"/>
            <a:ext cx="5078730" cy="0"/>
          </a:xfrm>
          <a:custGeom>
            <a:avLst/>
            <a:gdLst/>
            <a:ahLst/>
            <a:cxnLst/>
            <a:rect l="l" t="t" r="r" b="b"/>
            <a:pathLst>
              <a:path w="5078730">
                <a:moveTo>
                  <a:pt x="5078201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28000" y="1124209"/>
            <a:ext cx="8964295" cy="5146040"/>
            <a:chOff x="828000" y="1124209"/>
            <a:chExt cx="8964295" cy="5146040"/>
          </a:xfrm>
        </p:grpSpPr>
        <p:sp>
          <p:nvSpPr>
            <p:cNvPr id="8" name="object 8"/>
            <p:cNvSpPr/>
            <p:nvPr/>
          </p:nvSpPr>
          <p:spPr>
            <a:xfrm>
              <a:off x="1483722" y="1124209"/>
              <a:ext cx="7797800" cy="5146040"/>
            </a:xfrm>
            <a:custGeom>
              <a:avLst/>
              <a:gdLst/>
              <a:ahLst/>
              <a:cxnLst/>
              <a:rect l="l" t="t" r="r" b="b"/>
              <a:pathLst>
                <a:path w="7797800" h="5146040">
                  <a:moveTo>
                    <a:pt x="1181100" y="930291"/>
                  </a:moveTo>
                  <a:lnTo>
                    <a:pt x="1181100" y="744461"/>
                  </a:lnTo>
                  <a:lnTo>
                    <a:pt x="1168400" y="699897"/>
                  </a:lnTo>
                  <a:lnTo>
                    <a:pt x="1143000" y="614683"/>
                  </a:lnTo>
                  <a:lnTo>
                    <a:pt x="1117600" y="574027"/>
                  </a:lnTo>
                  <a:lnTo>
                    <a:pt x="1092200" y="534669"/>
                  </a:lnTo>
                  <a:lnTo>
                    <a:pt x="1066800" y="497198"/>
                  </a:lnTo>
                  <a:lnTo>
                    <a:pt x="1028700" y="462187"/>
                  </a:lnTo>
                  <a:lnTo>
                    <a:pt x="990600" y="429641"/>
                  </a:lnTo>
                  <a:lnTo>
                    <a:pt x="939800" y="399559"/>
                  </a:lnTo>
                  <a:lnTo>
                    <a:pt x="889000" y="371944"/>
                  </a:lnTo>
                  <a:lnTo>
                    <a:pt x="850900" y="348821"/>
                  </a:lnTo>
                  <a:lnTo>
                    <a:pt x="800100" y="330900"/>
                  </a:lnTo>
                  <a:lnTo>
                    <a:pt x="749300" y="318182"/>
                  </a:lnTo>
                  <a:lnTo>
                    <a:pt x="698500" y="310667"/>
                  </a:lnTo>
                  <a:lnTo>
                    <a:pt x="647700" y="308355"/>
                  </a:lnTo>
                  <a:lnTo>
                    <a:pt x="596900" y="310650"/>
                  </a:lnTo>
                  <a:lnTo>
                    <a:pt x="558800" y="316953"/>
                  </a:lnTo>
                  <a:lnTo>
                    <a:pt x="508000" y="327261"/>
                  </a:lnTo>
                  <a:lnTo>
                    <a:pt x="469900" y="341571"/>
                  </a:lnTo>
                  <a:lnTo>
                    <a:pt x="431800" y="359879"/>
                  </a:lnTo>
                  <a:lnTo>
                    <a:pt x="393700" y="381901"/>
                  </a:lnTo>
                  <a:lnTo>
                    <a:pt x="355600" y="407308"/>
                  </a:lnTo>
                  <a:lnTo>
                    <a:pt x="317500" y="436100"/>
                  </a:lnTo>
                  <a:lnTo>
                    <a:pt x="279400" y="468279"/>
                  </a:lnTo>
                  <a:lnTo>
                    <a:pt x="241300" y="503847"/>
                  </a:lnTo>
                  <a:lnTo>
                    <a:pt x="203200" y="542173"/>
                  </a:lnTo>
                  <a:lnTo>
                    <a:pt x="177800" y="582629"/>
                  </a:lnTo>
                  <a:lnTo>
                    <a:pt x="152400" y="625211"/>
                  </a:lnTo>
                  <a:lnTo>
                    <a:pt x="127000" y="669919"/>
                  </a:lnTo>
                  <a:lnTo>
                    <a:pt x="50800" y="811165"/>
                  </a:lnTo>
                  <a:lnTo>
                    <a:pt x="0" y="1006595"/>
                  </a:lnTo>
                  <a:lnTo>
                    <a:pt x="0" y="1196454"/>
                  </a:lnTo>
                  <a:lnTo>
                    <a:pt x="25400" y="1285781"/>
                  </a:lnTo>
                  <a:lnTo>
                    <a:pt x="38100" y="1328390"/>
                  </a:lnTo>
                  <a:lnTo>
                    <a:pt x="63500" y="1369629"/>
                  </a:lnTo>
                  <a:lnTo>
                    <a:pt x="88900" y="1409496"/>
                  </a:lnTo>
                  <a:lnTo>
                    <a:pt x="114300" y="1447369"/>
                  </a:lnTo>
                  <a:lnTo>
                    <a:pt x="114300" y="1067614"/>
                  </a:lnTo>
                  <a:lnTo>
                    <a:pt x="165100" y="870510"/>
                  </a:lnTo>
                  <a:lnTo>
                    <a:pt x="190500" y="823774"/>
                  </a:lnTo>
                  <a:lnTo>
                    <a:pt x="203200" y="778522"/>
                  </a:lnTo>
                  <a:lnTo>
                    <a:pt x="228600" y="735305"/>
                  </a:lnTo>
                  <a:lnTo>
                    <a:pt x="254000" y="693018"/>
                  </a:lnTo>
                  <a:lnTo>
                    <a:pt x="292100" y="651662"/>
                  </a:lnTo>
                  <a:lnTo>
                    <a:pt x="317500" y="611238"/>
                  </a:lnTo>
                  <a:lnTo>
                    <a:pt x="355600" y="573118"/>
                  </a:lnTo>
                  <a:lnTo>
                    <a:pt x="393700" y="538672"/>
                  </a:lnTo>
                  <a:lnTo>
                    <a:pt x="431800" y="507895"/>
                  </a:lnTo>
                  <a:lnTo>
                    <a:pt x="469900" y="480783"/>
                  </a:lnTo>
                  <a:lnTo>
                    <a:pt x="508000" y="458081"/>
                  </a:lnTo>
                  <a:lnTo>
                    <a:pt x="546100" y="440516"/>
                  </a:lnTo>
                  <a:lnTo>
                    <a:pt x="596900" y="428093"/>
                  </a:lnTo>
                  <a:lnTo>
                    <a:pt x="647700" y="420814"/>
                  </a:lnTo>
                  <a:lnTo>
                    <a:pt x="698500" y="420085"/>
                  </a:lnTo>
                  <a:lnTo>
                    <a:pt x="749300" y="427342"/>
                  </a:lnTo>
                  <a:lnTo>
                    <a:pt x="800100" y="442581"/>
                  </a:lnTo>
                  <a:lnTo>
                    <a:pt x="850900" y="465797"/>
                  </a:lnTo>
                  <a:lnTo>
                    <a:pt x="889000" y="487897"/>
                  </a:lnTo>
                  <a:lnTo>
                    <a:pt x="914400" y="512148"/>
                  </a:lnTo>
                  <a:lnTo>
                    <a:pt x="952500" y="538544"/>
                  </a:lnTo>
                  <a:lnTo>
                    <a:pt x="977900" y="567080"/>
                  </a:lnTo>
                  <a:lnTo>
                    <a:pt x="1003300" y="598601"/>
                  </a:lnTo>
                  <a:lnTo>
                    <a:pt x="1028700" y="672982"/>
                  </a:lnTo>
                  <a:lnTo>
                    <a:pt x="1041400" y="715848"/>
                  </a:lnTo>
                  <a:lnTo>
                    <a:pt x="1054100" y="752374"/>
                  </a:lnTo>
                  <a:lnTo>
                    <a:pt x="1054100" y="1261128"/>
                  </a:lnTo>
                  <a:lnTo>
                    <a:pt x="1130300" y="1121435"/>
                  </a:lnTo>
                  <a:lnTo>
                    <a:pt x="1181100" y="930291"/>
                  </a:lnTo>
                  <a:close/>
                </a:path>
                <a:path w="7797800" h="5146040">
                  <a:moveTo>
                    <a:pt x="1054100" y="1261128"/>
                  </a:moveTo>
                  <a:lnTo>
                    <a:pt x="1054100" y="896065"/>
                  </a:lnTo>
                  <a:lnTo>
                    <a:pt x="1041400" y="929757"/>
                  </a:lnTo>
                  <a:lnTo>
                    <a:pt x="1041400" y="961968"/>
                  </a:lnTo>
                  <a:lnTo>
                    <a:pt x="1028700" y="992695"/>
                  </a:lnTo>
                  <a:lnTo>
                    <a:pt x="1028700" y="1021672"/>
                  </a:lnTo>
                  <a:lnTo>
                    <a:pt x="1016000" y="1048613"/>
                  </a:lnTo>
                  <a:lnTo>
                    <a:pt x="1003300" y="1073516"/>
                  </a:lnTo>
                  <a:lnTo>
                    <a:pt x="990600" y="1096378"/>
                  </a:lnTo>
                  <a:lnTo>
                    <a:pt x="990600" y="1116512"/>
                  </a:lnTo>
                  <a:lnTo>
                    <a:pt x="977900" y="1133211"/>
                  </a:lnTo>
                  <a:lnTo>
                    <a:pt x="965200" y="1146466"/>
                  </a:lnTo>
                  <a:lnTo>
                    <a:pt x="965200" y="1165444"/>
                  </a:lnTo>
                  <a:lnTo>
                    <a:pt x="939800" y="1195162"/>
                  </a:lnTo>
                  <a:lnTo>
                    <a:pt x="914400" y="1238624"/>
                  </a:lnTo>
                  <a:lnTo>
                    <a:pt x="889000" y="1287305"/>
                  </a:lnTo>
                  <a:lnTo>
                    <a:pt x="863600" y="1313065"/>
                  </a:lnTo>
                  <a:lnTo>
                    <a:pt x="838200" y="1339215"/>
                  </a:lnTo>
                  <a:lnTo>
                    <a:pt x="762000" y="1416646"/>
                  </a:lnTo>
                  <a:lnTo>
                    <a:pt x="723900" y="1440706"/>
                  </a:lnTo>
                  <a:lnTo>
                    <a:pt x="698500" y="1461755"/>
                  </a:lnTo>
                  <a:lnTo>
                    <a:pt x="660400" y="1479792"/>
                  </a:lnTo>
                  <a:lnTo>
                    <a:pt x="622300" y="1494815"/>
                  </a:lnTo>
                  <a:lnTo>
                    <a:pt x="584200" y="1507976"/>
                  </a:lnTo>
                  <a:lnTo>
                    <a:pt x="546100" y="1516370"/>
                  </a:lnTo>
                  <a:lnTo>
                    <a:pt x="508000" y="1519997"/>
                  </a:lnTo>
                  <a:lnTo>
                    <a:pt x="469900" y="1518856"/>
                  </a:lnTo>
                  <a:lnTo>
                    <a:pt x="406400" y="1503883"/>
                  </a:lnTo>
                  <a:lnTo>
                    <a:pt x="368300" y="1490452"/>
                  </a:lnTo>
                  <a:lnTo>
                    <a:pt x="330200" y="1473060"/>
                  </a:lnTo>
                  <a:lnTo>
                    <a:pt x="279400" y="1444870"/>
                  </a:lnTo>
                  <a:lnTo>
                    <a:pt x="241300" y="1413084"/>
                  </a:lnTo>
                  <a:lnTo>
                    <a:pt x="203200" y="1377698"/>
                  </a:lnTo>
                  <a:lnTo>
                    <a:pt x="177800" y="1338706"/>
                  </a:lnTo>
                  <a:lnTo>
                    <a:pt x="152400" y="1297151"/>
                  </a:lnTo>
                  <a:lnTo>
                    <a:pt x="139700" y="1254056"/>
                  </a:lnTo>
                  <a:lnTo>
                    <a:pt x="114300" y="1163243"/>
                  </a:lnTo>
                  <a:lnTo>
                    <a:pt x="114300" y="1447369"/>
                  </a:lnTo>
                  <a:lnTo>
                    <a:pt x="152400" y="1482620"/>
                  </a:lnTo>
                  <a:lnTo>
                    <a:pt x="190500" y="1515247"/>
                  </a:lnTo>
                  <a:lnTo>
                    <a:pt x="228600" y="1545246"/>
                  </a:lnTo>
                  <a:lnTo>
                    <a:pt x="279400" y="1572615"/>
                  </a:lnTo>
                  <a:lnTo>
                    <a:pt x="330200" y="1595905"/>
                  </a:lnTo>
                  <a:lnTo>
                    <a:pt x="381000" y="1613667"/>
                  </a:lnTo>
                  <a:lnTo>
                    <a:pt x="431800" y="1625901"/>
                  </a:lnTo>
                  <a:lnTo>
                    <a:pt x="482600" y="1632605"/>
                  </a:lnTo>
                  <a:lnTo>
                    <a:pt x="533400" y="1633778"/>
                  </a:lnTo>
                  <a:lnTo>
                    <a:pt x="571500" y="1630200"/>
                  </a:lnTo>
                  <a:lnTo>
                    <a:pt x="622300" y="1622649"/>
                  </a:lnTo>
                  <a:lnTo>
                    <a:pt x="660400" y="1611126"/>
                  </a:lnTo>
                  <a:lnTo>
                    <a:pt x="711200" y="1595629"/>
                  </a:lnTo>
                  <a:lnTo>
                    <a:pt x="749300" y="1576158"/>
                  </a:lnTo>
                  <a:lnTo>
                    <a:pt x="787400" y="1553061"/>
                  </a:lnTo>
                  <a:lnTo>
                    <a:pt x="825500" y="1526669"/>
                  </a:lnTo>
                  <a:lnTo>
                    <a:pt x="863600" y="1496983"/>
                  </a:lnTo>
                  <a:lnTo>
                    <a:pt x="901700" y="1464005"/>
                  </a:lnTo>
                  <a:lnTo>
                    <a:pt x="939800" y="1427733"/>
                  </a:lnTo>
                  <a:lnTo>
                    <a:pt x="965200" y="1388879"/>
                  </a:lnTo>
                  <a:lnTo>
                    <a:pt x="1003300" y="1348161"/>
                  </a:lnTo>
                  <a:lnTo>
                    <a:pt x="1028700" y="1305579"/>
                  </a:lnTo>
                  <a:lnTo>
                    <a:pt x="1054100" y="1261128"/>
                  </a:lnTo>
                  <a:close/>
                </a:path>
                <a:path w="7797800" h="5146040">
                  <a:moveTo>
                    <a:pt x="901700" y="55232"/>
                  </a:moveTo>
                  <a:lnTo>
                    <a:pt x="787400" y="0"/>
                  </a:lnTo>
                  <a:lnTo>
                    <a:pt x="711200" y="156959"/>
                  </a:lnTo>
                  <a:lnTo>
                    <a:pt x="825500" y="212191"/>
                  </a:lnTo>
                  <a:lnTo>
                    <a:pt x="901700" y="55232"/>
                  </a:lnTo>
                  <a:close/>
                </a:path>
                <a:path w="7797800" h="5146040">
                  <a:moveTo>
                    <a:pt x="2298700" y="1415951"/>
                  </a:moveTo>
                  <a:lnTo>
                    <a:pt x="2298700" y="1279133"/>
                  </a:lnTo>
                  <a:lnTo>
                    <a:pt x="2286000" y="1236129"/>
                  </a:lnTo>
                  <a:lnTo>
                    <a:pt x="2260600" y="1194887"/>
                  </a:lnTo>
                  <a:lnTo>
                    <a:pt x="2247900" y="1155857"/>
                  </a:lnTo>
                  <a:lnTo>
                    <a:pt x="2209800" y="1119041"/>
                  </a:lnTo>
                  <a:lnTo>
                    <a:pt x="2184400" y="1084439"/>
                  </a:lnTo>
                  <a:lnTo>
                    <a:pt x="2133600" y="1052052"/>
                  </a:lnTo>
                  <a:lnTo>
                    <a:pt x="2095500" y="1021880"/>
                  </a:lnTo>
                  <a:lnTo>
                    <a:pt x="2044700" y="994924"/>
                  </a:lnTo>
                  <a:lnTo>
                    <a:pt x="1993900" y="969987"/>
                  </a:lnTo>
                  <a:lnTo>
                    <a:pt x="1968500" y="958030"/>
                  </a:lnTo>
                  <a:lnTo>
                    <a:pt x="1955800" y="946067"/>
                  </a:lnTo>
                  <a:lnTo>
                    <a:pt x="1905000" y="922146"/>
                  </a:lnTo>
                  <a:lnTo>
                    <a:pt x="1574800" y="758075"/>
                  </a:lnTo>
                  <a:lnTo>
                    <a:pt x="1003300" y="1900491"/>
                  </a:lnTo>
                  <a:lnTo>
                    <a:pt x="1104900" y="1956562"/>
                  </a:lnTo>
                  <a:lnTo>
                    <a:pt x="1371600" y="1450073"/>
                  </a:lnTo>
                  <a:lnTo>
                    <a:pt x="1409700" y="1469507"/>
                  </a:lnTo>
                  <a:lnTo>
                    <a:pt x="1409700" y="1356220"/>
                  </a:lnTo>
                  <a:lnTo>
                    <a:pt x="1638300" y="911224"/>
                  </a:lnTo>
                  <a:lnTo>
                    <a:pt x="1993900" y="1090968"/>
                  </a:lnTo>
                  <a:lnTo>
                    <a:pt x="2006600" y="1099776"/>
                  </a:lnTo>
                  <a:lnTo>
                    <a:pt x="2032000" y="1108887"/>
                  </a:lnTo>
                  <a:lnTo>
                    <a:pt x="2044700" y="1118303"/>
                  </a:lnTo>
                  <a:lnTo>
                    <a:pt x="2057400" y="1128026"/>
                  </a:lnTo>
                  <a:lnTo>
                    <a:pt x="2082800" y="1138273"/>
                  </a:lnTo>
                  <a:lnTo>
                    <a:pt x="2120900" y="1173556"/>
                  </a:lnTo>
                  <a:lnTo>
                    <a:pt x="2159000" y="1216300"/>
                  </a:lnTo>
                  <a:lnTo>
                    <a:pt x="2159000" y="1232357"/>
                  </a:lnTo>
                  <a:lnTo>
                    <a:pt x="2171700" y="1249550"/>
                  </a:lnTo>
                  <a:lnTo>
                    <a:pt x="2171700" y="1268096"/>
                  </a:lnTo>
                  <a:lnTo>
                    <a:pt x="2184400" y="1287998"/>
                  </a:lnTo>
                  <a:lnTo>
                    <a:pt x="2184400" y="1613956"/>
                  </a:lnTo>
                  <a:lnTo>
                    <a:pt x="2197100" y="1602452"/>
                  </a:lnTo>
                  <a:lnTo>
                    <a:pt x="2222500" y="1561357"/>
                  </a:lnTo>
                  <a:lnTo>
                    <a:pt x="2260600" y="1513674"/>
                  </a:lnTo>
                  <a:lnTo>
                    <a:pt x="2273300" y="1464161"/>
                  </a:lnTo>
                  <a:lnTo>
                    <a:pt x="2298700" y="1415951"/>
                  </a:lnTo>
                  <a:close/>
                </a:path>
                <a:path w="7797800" h="5146040">
                  <a:moveTo>
                    <a:pt x="1257300" y="235800"/>
                  </a:moveTo>
                  <a:lnTo>
                    <a:pt x="1143000" y="180555"/>
                  </a:lnTo>
                  <a:lnTo>
                    <a:pt x="1066800" y="337515"/>
                  </a:lnTo>
                  <a:lnTo>
                    <a:pt x="1181100" y="392760"/>
                  </a:lnTo>
                  <a:lnTo>
                    <a:pt x="1257300" y="235800"/>
                  </a:lnTo>
                  <a:close/>
                </a:path>
                <a:path w="7797800" h="5146040">
                  <a:moveTo>
                    <a:pt x="2184400" y="1613956"/>
                  </a:moveTo>
                  <a:lnTo>
                    <a:pt x="2184400" y="1379126"/>
                  </a:lnTo>
                  <a:lnTo>
                    <a:pt x="2171700" y="1399336"/>
                  </a:lnTo>
                  <a:lnTo>
                    <a:pt x="2171700" y="1417361"/>
                  </a:lnTo>
                  <a:lnTo>
                    <a:pt x="2159000" y="1432552"/>
                  </a:lnTo>
                  <a:lnTo>
                    <a:pt x="2159000" y="1444901"/>
                  </a:lnTo>
                  <a:lnTo>
                    <a:pt x="2146300" y="1454403"/>
                  </a:lnTo>
                  <a:lnTo>
                    <a:pt x="2133600" y="1478653"/>
                  </a:lnTo>
                  <a:lnTo>
                    <a:pt x="2108200" y="1517217"/>
                  </a:lnTo>
                  <a:lnTo>
                    <a:pt x="2070100" y="1553367"/>
                  </a:lnTo>
                  <a:lnTo>
                    <a:pt x="2019300" y="1576335"/>
                  </a:lnTo>
                  <a:lnTo>
                    <a:pt x="2006600" y="1582651"/>
                  </a:lnTo>
                  <a:lnTo>
                    <a:pt x="1993900" y="1587039"/>
                  </a:lnTo>
                  <a:lnTo>
                    <a:pt x="1968500" y="1589493"/>
                  </a:lnTo>
                  <a:lnTo>
                    <a:pt x="1955800" y="1590387"/>
                  </a:lnTo>
                  <a:lnTo>
                    <a:pt x="1943100" y="1590057"/>
                  </a:lnTo>
                  <a:lnTo>
                    <a:pt x="1917700" y="1588506"/>
                  </a:lnTo>
                  <a:lnTo>
                    <a:pt x="1905000" y="1585734"/>
                  </a:lnTo>
                  <a:lnTo>
                    <a:pt x="1892300" y="1581935"/>
                  </a:lnTo>
                  <a:lnTo>
                    <a:pt x="1866900" y="1577265"/>
                  </a:lnTo>
                  <a:lnTo>
                    <a:pt x="1854200" y="1571731"/>
                  </a:lnTo>
                  <a:lnTo>
                    <a:pt x="1841500" y="1565338"/>
                  </a:lnTo>
                  <a:lnTo>
                    <a:pt x="1828800" y="1558487"/>
                  </a:lnTo>
                  <a:lnTo>
                    <a:pt x="1803400" y="1551589"/>
                  </a:lnTo>
                  <a:lnTo>
                    <a:pt x="1790700" y="1544641"/>
                  </a:lnTo>
                  <a:lnTo>
                    <a:pt x="1778000" y="1537639"/>
                  </a:lnTo>
                  <a:lnTo>
                    <a:pt x="1765300" y="1532575"/>
                  </a:lnTo>
                  <a:lnTo>
                    <a:pt x="1752600" y="1527308"/>
                  </a:lnTo>
                  <a:lnTo>
                    <a:pt x="1739900" y="1521841"/>
                  </a:lnTo>
                  <a:lnTo>
                    <a:pt x="1727200" y="1516176"/>
                  </a:lnTo>
                  <a:lnTo>
                    <a:pt x="1409700" y="1356220"/>
                  </a:lnTo>
                  <a:lnTo>
                    <a:pt x="1409700" y="1469507"/>
                  </a:lnTo>
                  <a:lnTo>
                    <a:pt x="1638300" y="1586115"/>
                  </a:lnTo>
                  <a:lnTo>
                    <a:pt x="1739900" y="2276462"/>
                  </a:lnTo>
                  <a:lnTo>
                    <a:pt x="1765300" y="2290312"/>
                  </a:lnTo>
                  <a:lnTo>
                    <a:pt x="1765300" y="1650428"/>
                  </a:lnTo>
                  <a:lnTo>
                    <a:pt x="1790700" y="1661494"/>
                  </a:lnTo>
                  <a:lnTo>
                    <a:pt x="1803400" y="1670708"/>
                  </a:lnTo>
                  <a:lnTo>
                    <a:pt x="1828800" y="1678073"/>
                  </a:lnTo>
                  <a:lnTo>
                    <a:pt x="1854200" y="1683588"/>
                  </a:lnTo>
                  <a:lnTo>
                    <a:pt x="1866900" y="1687883"/>
                  </a:lnTo>
                  <a:lnTo>
                    <a:pt x="1879600" y="1691563"/>
                  </a:lnTo>
                  <a:lnTo>
                    <a:pt x="1892300" y="1694625"/>
                  </a:lnTo>
                  <a:lnTo>
                    <a:pt x="1917700" y="1697062"/>
                  </a:lnTo>
                  <a:lnTo>
                    <a:pt x="1968500" y="1701466"/>
                  </a:lnTo>
                  <a:lnTo>
                    <a:pt x="2019300" y="1697570"/>
                  </a:lnTo>
                  <a:lnTo>
                    <a:pt x="2070100" y="1685379"/>
                  </a:lnTo>
                  <a:lnTo>
                    <a:pt x="2108200" y="1664893"/>
                  </a:lnTo>
                  <a:lnTo>
                    <a:pt x="2159000" y="1636963"/>
                  </a:lnTo>
                  <a:lnTo>
                    <a:pt x="2184400" y="1613956"/>
                  </a:lnTo>
                  <a:close/>
                </a:path>
                <a:path w="7797800" h="5146040">
                  <a:moveTo>
                    <a:pt x="1866900" y="2345715"/>
                  </a:moveTo>
                  <a:lnTo>
                    <a:pt x="1765300" y="1650428"/>
                  </a:lnTo>
                  <a:lnTo>
                    <a:pt x="1765300" y="2290312"/>
                  </a:lnTo>
                  <a:lnTo>
                    <a:pt x="1866900" y="2345715"/>
                  </a:lnTo>
                  <a:close/>
                </a:path>
                <a:path w="7797800" h="5146040">
                  <a:moveTo>
                    <a:pt x="3505200" y="1740865"/>
                  </a:moveTo>
                  <a:lnTo>
                    <a:pt x="3403600" y="1686445"/>
                  </a:lnTo>
                  <a:lnTo>
                    <a:pt x="2908300" y="2667939"/>
                  </a:lnTo>
                  <a:lnTo>
                    <a:pt x="2730500" y="1345107"/>
                  </a:lnTo>
                  <a:lnTo>
                    <a:pt x="2628900" y="1290688"/>
                  </a:lnTo>
                  <a:lnTo>
                    <a:pt x="2044700" y="2433116"/>
                  </a:lnTo>
                  <a:lnTo>
                    <a:pt x="2146300" y="2487523"/>
                  </a:lnTo>
                  <a:lnTo>
                    <a:pt x="2654300" y="1500454"/>
                  </a:lnTo>
                  <a:lnTo>
                    <a:pt x="2819400" y="2828861"/>
                  </a:lnTo>
                  <a:lnTo>
                    <a:pt x="2933700" y="2883281"/>
                  </a:lnTo>
                  <a:lnTo>
                    <a:pt x="3505200" y="1740865"/>
                  </a:lnTo>
                  <a:close/>
                </a:path>
                <a:path w="7797800" h="5146040">
                  <a:moveTo>
                    <a:pt x="4521200" y="2254516"/>
                  </a:moveTo>
                  <a:lnTo>
                    <a:pt x="3771900" y="1874431"/>
                  </a:lnTo>
                  <a:lnTo>
                    <a:pt x="3187700" y="3016846"/>
                  </a:lnTo>
                  <a:lnTo>
                    <a:pt x="3352800" y="3100864"/>
                  </a:lnTo>
                  <a:lnTo>
                    <a:pt x="3352800" y="2971761"/>
                  </a:lnTo>
                  <a:lnTo>
                    <a:pt x="3568700" y="2536482"/>
                  </a:lnTo>
                  <a:lnTo>
                    <a:pt x="3619500" y="2562076"/>
                  </a:lnTo>
                  <a:lnTo>
                    <a:pt x="3619500" y="2436152"/>
                  </a:lnTo>
                  <a:lnTo>
                    <a:pt x="3835400" y="2028380"/>
                  </a:lnTo>
                  <a:lnTo>
                    <a:pt x="4470400" y="2353221"/>
                  </a:lnTo>
                  <a:lnTo>
                    <a:pt x="4521200" y="2254516"/>
                  </a:lnTo>
                  <a:close/>
                </a:path>
                <a:path w="7797800" h="5146040">
                  <a:moveTo>
                    <a:pt x="4025900" y="3317227"/>
                  </a:moveTo>
                  <a:lnTo>
                    <a:pt x="3352800" y="2971761"/>
                  </a:lnTo>
                  <a:lnTo>
                    <a:pt x="3352800" y="3100864"/>
                  </a:lnTo>
                  <a:lnTo>
                    <a:pt x="3975100" y="3417544"/>
                  </a:lnTo>
                  <a:lnTo>
                    <a:pt x="4025900" y="3317227"/>
                  </a:lnTo>
                  <a:close/>
                </a:path>
                <a:path w="7797800" h="5146040">
                  <a:moveTo>
                    <a:pt x="4203700" y="2730499"/>
                  </a:moveTo>
                  <a:lnTo>
                    <a:pt x="3619500" y="2436152"/>
                  </a:lnTo>
                  <a:lnTo>
                    <a:pt x="3619500" y="2562076"/>
                  </a:lnTo>
                  <a:lnTo>
                    <a:pt x="4152900" y="2830817"/>
                  </a:lnTo>
                  <a:lnTo>
                    <a:pt x="4203700" y="2730499"/>
                  </a:lnTo>
                  <a:close/>
                </a:path>
                <a:path w="7797800" h="5146040">
                  <a:moveTo>
                    <a:pt x="4864100" y="2428481"/>
                  </a:moveTo>
                  <a:lnTo>
                    <a:pt x="4749800" y="2372410"/>
                  </a:lnTo>
                  <a:lnTo>
                    <a:pt x="4165600" y="3514826"/>
                  </a:lnTo>
                  <a:lnTo>
                    <a:pt x="4279900" y="3570897"/>
                  </a:lnTo>
                  <a:lnTo>
                    <a:pt x="4457700" y="3203574"/>
                  </a:lnTo>
                  <a:lnTo>
                    <a:pt x="4533900" y="3178804"/>
                  </a:lnTo>
                  <a:lnTo>
                    <a:pt x="4533900" y="3066033"/>
                  </a:lnTo>
                  <a:lnTo>
                    <a:pt x="4864100" y="2428481"/>
                  </a:lnTo>
                  <a:close/>
                </a:path>
                <a:path w="7797800" h="5146040">
                  <a:moveTo>
                    <a:pt x="5626100" y="2820936"/>
                  </a:moveTo>
                  <a:lnTo>
                    <a:pt x="5486400" y="2745079"/>
                  </a:lnTo>
                  <a:lnTo>
                    <a:pt x="4533900" y="3066033"/>
                  </a:lnTo>
                  <a:lnTo>
                    <a:pt x="4533900" y="3178804"/>
                  </a:lnTo>
                  <a:lnTo>
                    <a:pt x="4838700" y="3079724"/>
                  </a:lnTo>
                  <a:lnTo>
                    <a:pt x="4953000" y="3915537"/>
                  </a:lnTo>
                  <a:lnTo>
                    <a:pt x="4953000" y="3046463"/>
                  </a:lnTo>
                  <a:lnTo>
                    <a:pt x="5626100" y="2820936"/>
                  </a:lnTo>
                  <a:close/>
                </a:path>
                <a:path w="7797800" h="5146040">
                  <a:moveTo>
                    <a:pt x="5080000" y="3983139"/>
                  </a:moveTo>
                  <a:lnTo>
                    <a:pt x="4953000" y="3046463"/>
                  </a:lnTo>
                  <a:lnTo>
                    <a:pt x="4953000" y="3915537"/>
                  </a:lnTo>
                  <a:lnTo>
                    <a:pt x="5080000" y="3983139"/>
                  </a:lnTo>
                  <a:close/>
                </a:path>
                <a:path w="7797800" h="5146040">
                  <a:moveTo>
                    <a:pt x="6032500" y="3401089"/>
                  </a:moveTo>
                  <a:lnTo>
                    <a:pt x="6032500" y="3146437"/>
                  </a:lnTo>
                  <a:lnTo>
                    <a:pt x="5499100" y="4193374"/>
                  </a:lnTo>
                  <a:lnTo>
                    <a:pt x="5600700" y="4248619"/>
                  </a:lnTo>
                  <a:lnTo>
                    <a:pt x="6032500" y="3401089"/>
                  </a:lnTo>
                  <a:close/>
                </a:path>
                <a:path w="7797800" h="5146040">
                  <a:moveTo>
                    <a:pt x="6553200" y="3290061"/>
                  </a:moveTo>
                  <a:lnTo>
                    <a:pt x="5727700" y="2867926"/>
                  </a:lnTo>
                  <a:lnTo>
                    <a:pt x="5676900" y="2963392"/>
                  </a:lnTo>
                  <a:lnTo>
                    <a:pt x="6032500" y="3146437"/>
                  </a:lnTo>
                  <a:lnTo>
                    <a:pt x="6032500" y="3401089"/>
                  </a:lnTo>
                  <a:lnTo>
                    <a:pt x="6134100" y="3201669"/>
                  </a:lnTo>
                  <a:lnTo>
                    <a:pt x="6502400" y="3385540"/>
                  </a:lnTo>
                  <a:lnTo>
                    <a:pt x="6553200" y="3290061"/>
                  </a:lnTo>
                  <a:close/>
                </a:path>
                <a:path w="7797800" h="5146040">
                  <a:moveTo>
                    <a:pt x="6819900" y="3424453"/>
                  </a:moveTo>
                  <a:lnTo>
                    <a:pt x="6705600" y="3369208"/>
                  </a:lnTo>
                  <a:lnTo>
                    <a:pt x="6121400" y="4511624"/>
                  </a:lnTo>
                  <a:lnTo>
                    <a:pt x="6235700" y="4566869"/>
                  </a:lnTo>
                  <a:lnTo>
                    <a:pt x="6819900" y="3424453"/>
                  </a:lnTo>
                  <a:close/>
                </a:path>
                <a:path w="7797800" h="5146040">
                  <a:moveTo>
                    <a:pt x="7797800" y="4168979"/>
                  </a:moveTo>
                  <a:lnTo>
                    <a:pt x="7797800" y="4079065"/>
                  </a:lnTo>
                  <a:lnTo>
                    <a:pt x="7785100" y="4036059"/>
                  </a:lnTo>
                  <a:lnTo>
                    <a:pt x="7759700" y="3994817"/>
                  </a:lnTo>
                  <a:lnTo>
                    <a:pt x="7734300" y="3955788"/>
                  </a:lnTo>
                  <a:lnTo>
                    <a:pt x="7708900" y="3918972"/>
                  </a:lnTo>
                  <a:lnTo>
                    <a:pt x="7670800" y="3884370"/>
                  </a:lnTo>
                  <a:lnTo>
                    <a:pt x="7632700" y="3851982"/>
                  </a:lnTo>
                  <a:lnTo>
                    <a:pt x="7594600" y="3821810"/>
                  </a:lnTo>
                  <a:lnTo>
                    <a:pt x="7543800" y="3794860"/>
                  </a:lnTo>
                  <a:lnTo>
                    <a:pt x="7493000" y="3769918"/>
                  </a:lnTo>
                  <a:lnTo>
                    <a:pt x="7416800" y="3734035"/>
                  </a:lnTo>
                  <a:lnTo>
                    <a:pt x="7404100" y="3722077"/>
                  </a:lnTo>
                  <a:lnTo>
                    <a:pt x="7073900" y="3558006"/>
                  </a:lnTo>
                  <a:lnTo>
                    <a:pt x="6489700" y="4700422"/>
                  </a:lnTo>
                  <a:lnTo>
                    <a:pt x="6604000" y="4756492"/>
                  </a:lnTo>
                  <a:lnTo>
                    <a:pt x="6858000" y="4250004"/>
                  </a:lnTo>
                  <a:lnTo>
                    <a:pt x="6908800" y="4275917"/>
                  </a:lnTo>
                  <a:lnTo>
                    <a:pt x="6908800" y="4156151"/>
                  </a:lnTo>
                  <a:lnTo>
                    <a:pt x="7137400" y="3711168"/>
                  </a:lnTo>
                  <a:lnTo>
                    <a:pt x="7493000" y="3890898"/>
                  </a:lnTo>
                  <a:lnTo>
                    <a:pt x="7505700" y="3899709"/>
                  </a:lnTo>
                  <a:lnTo>
                    <a:pt x="7518400" y="3908823"/>
                  </a:lnTo>
                  <a:lnTo>
                    <a:pt x="7543800" y="3918239"/>
                  </a:lnTo>
                  <a:lnTo>
                    <a:pt x="7556500" y="3927957"/>
                  </a:lnTo>
                  <a:lnTo>
                    <a:pt x="7569200" y="3938204"/>
                  </a:lnTo>
                  <a:lnTo>
                    <a:pt x="7581900" y="3949207"/>
                  </a:lnTo>
                  <a:lnTo>
                    <a:pt x="7607300" y="3960968"/>
                  </a:lnTo>
                  <a:lnTo>
                    <a:pt x="7620000" y="3973487"/>
                  </a:lnTo>
                  <a:lnTo>
                    <a:pt x="7632700" y="3986834"/>
                  </a:lnTo>
                  <a:lnTo>
                    <a:pt x="7645400" y="4001082"/>
                  </a:lnTo>
                  <a:lnTo>
                    <a:pt x="7645400" y="4016233"/>
                  </a:lnTo>
                  <a:lnTo>
                    <a:pt x="7658100" y="4032288"/>
                  </a:lnTo>
                  <a:lnTo>
                    <a:pt x="7670800" y="4049480"/>
                  </a:lnTo>
                  <a:lnTo>
                    <a:pt x="7670800" y="4087928"/>
                  </a:lnTo>
                  <a:lnTo>
                    <a:pt x="7683500" y="4109186"/>
                  </a:lnTo>
                  <a:lnTo>
                    <a:pt x="7683500" y="4402388"/>
                  </a:lnTo>
                  <a:lnTo>
                    <a:pt x="7721600" y="4361290"/>
                  </a:lnTo>
                  <a:lnTo>
                    <a:pt x="7747000" y="4313605"/>
                  </a:lnTo>
                  <a:lnTo>
                    <a:pt x="7772400" y="4264097"/>
                  </a:lnTo>
                  <a:lnTo>
                    <a:pt x="7797800" y="4168979"/>
                  </a:lnTo>
                  <a:close/>
                </a:path>
                <a:path w="7797800" h="5146040">
                  <a:moveTo>
                    <a:pt x="6959600" y="3142919"/>
                  </a:moveTo>
                  <a:lnTo>
                    <a:pt x="6858000" y="3087674"/>
                  </a:lnTo>
                  <a:lnTo>
                    <a:pt x="6769100" y="3244646"/>
                  </a:lnTo>
                  <a:lnTo>
                    <a:pt x="6883400" y="3299879"/>
                  </a:lnTo>
                  <a:lnTo>
                    <a:pt x="6959600" y="3142919"/>
                  </a:lnTo>
                  <a:close/>
                </a:path>
                <a:path w="7797800" h="5146040">
                  <a:moveTo>
                    <a:pt x="7366000" y="5145646"/>
                  </a:moveTo>
                  <a:lnTo>
                    <a:pt x="7251700" y="4450359"/>
                  </a:lnTo>
                  <a:lnTo>
                    <a:pt x="7251700" y="4327244"/>
                  </a:lnTo>
                  <a:lnTo>
                    <a:pt x="7239000" y="4321777"/>
                  </a:lnTo>
                  <a:lnTo>
                    <a:pt x="7226300" y="4316107"/>
                  </a:lnTo>
                  <a:lnTo>
                    <a:pt x="6908800" y="4156151"/>
                  </a:lnTo>
                  <a:lnTo>
                    <a:pt x="6908800" y="4275917"/>
                  </a:lnTo>
                  <a:lnTo>
                    <a:pt x="7124700" y="4386046"/>
                  </a:lnTo>
                  <a:lnTo>
                    <a:pt x="7226300" y="5076393"/>
                  </a:lnTo>
                  <a:lnTo>
                    <a:pt x="7366000" y="5145646"/>
                  </a:lnTo>
                  <a:close/>
                </a:path>
                <a:path w="7797800" h="5146040">
                  <a:moveTo>
                    <a:pt x="7683500" y="4402388"/>
                  </a:moveTo>
                  <a:lnTo>
                    <a:pt x="7683500" y="4157314"/>
                  </a:lnTo>
                  <a:lnTo>
                    <a:pt x="7670800" y="4179068"/>
                  </a:lnTo>
                  <a:lnTo>
                    <a:pt x="7670800" y="4199280"/>
                  </a:lnTo>
                  <a:lnTo>
                    <a:pt x="7658100" y="4217303"/>
                  </a:lnTo>
                  <a:lnTo>
                    <a:pt x="7658100" y="4232489"/>
                  </a:lnTo>
                  <a:lnTo>
                    <a:pt x="7645400" y="4244834"/>
                  </a:lnTo>
                  <a:lnTo>
                    <a:pt x="7645400" y="4254334"/>
                  </a:lnTo>
                  <a:lnTo>
                    <a:pt x="7620000" y="4299519"/>
                  </a:lnTo>
                  <a:lnTo>
                    <a:pt x="7594600" y="4331474"/>
                  </a:lnTo>
                  <a:lnTo>
                    <a:pt x="7569200" y="4343274"/>
                  </a:lnTo>
                  <a:lnTo>
                    <a:pt x="7556500" y="4353299"/>
                  </a:lnTo>
                  <a:lnTo>
                    <a:pt x="7543800" y="4361553"/>
                  </a:lnTo>
                  <a:lnTo>
                    <a:pt x="7543800" y="4368037"/>
                  </a:lnTo>
                  <a:lnTo>
                    <a:pt x="7518400" y="4376276"/>
                  </a:lnTo>
                  <a:lnTo>
                    <a:pt x="7505700" y="4382590"/>
                  </a:lnTo>
                  <a:lnTo>
                    <a:pt x="7480300" y="4386977"/>
                  </a:lnTo>
                  <a:lnTo>
                    <a:pt x="7467600" y="4389437"/>
                  </a:lnTo>
                  <a:lnTo>
                    <a:pt x="7454900" y="4390325"/>
                  </a:lnTo>
                  <a:lnTo>
                    <a:pt x="7429500" y="4389996"/>
                  </a:lnTo>
                  <a:lnTo>
                    <a:pt x="7416800" y="4388448"/>
                  </a:lnTo>
                  <a:lnTo>
                    <a:pt x="7404100" y="4385678"/>
                  </a:lnTo>
                  <a:lnTo>
                    <a:pt x="7378700" y="4381878"/>
                  </a:lnTo>
                  <a:lnTo>
                    <a:pt x="7366000" y="4377207"/>
                  </a:lnTo>
                  <a:lnTo>
                    <a:pt x="7353300" y="4371669"/>
                  </a:lnTo>
                  <a:lnTo>
                    <a:pt x="7327900" y="4365269"/>
                  </a:lnTo>
                  <a:lnTo>
                    <a:pt x="7315200" y="4358423"/>
                  </a:lnTo>
                  <a:lnTo>
                    <a:pt x="7302500" y="4351524"/>
                  </a:lnTo>
                  <a:lnTo>
                    <a:pt x="7289800" y="4344573"/>
                  </a:lnTo>
                  <a:lnTo>
                    <a:pt x="7264400" y="4337570"/>
                  </a:lnTo>
                  <a:lnTo>
                    <a:pt x="7251700" y="4332507"/>
                  </a:lnTo>
                  <a:lnTo>
                    <a:pt x="7251700" y="4450359"/>
                  </a:lnTo>
                  <a:lnTo>
                    <a:pt x="7277100" y="4461425"/>
                  </a:lnTo>
                  <a:lnTo>
                    <a:pt x="7302500" y="4470639"/>
                  </a:lnTo>
                  <a:lnTo>
                    <a:pt x="7327900" y="4478003"/>
                  </a:lnTo>
                  <a:lnTo>
                    <a:pt x="7340600" y="4483519"/>
                  </a:lnTo>
                  <a:lnTo>
                    <a:pt x="7366000" y="4487819"/>
                  </a:lnTo>
                  <a:lnTo>
                    <a:pt x="7378700" y="4491499"/>
                  </a:lnTo>
                  <a:lnTo>
                    <a:pt x="7391400" y="4494557"/>
                  </a:lnTo>
                  <a:lnTo>
                    <a:pt x="7404100" y="4496993"/>
                  </a:lnTo>
                  <a:lnTo>
                    <a:pt x="7467600" y="4501404"/>
                  </a:lnTo>
                  <a:lnTo>
                    <a:pt x="7518400" y="4497511"/>
                  </a:lnTo>
                  <a:lnTo>
                    <a:pt x="7569200" y="4485317"/>
                  </a:lnTo>
                  <a:lnTo>
                    <a:pt x="7607300" y="4464824"/>
                  </a:lnTo>
                  <a:lnTo>
                    <a:pt x="7658100" y="4436899"/>
                  </a:lnTo>
                  <a:lnTo>
                    <a:pt x="7683500" y="4402388"/>
                  </a:lnTo>
                  <a:close/>
                </a:path>
              </a:pathLst>
            </a:custGeom>
            <a:solidFill>
              <a:srgbClr val="D3D5D6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8000" y="5740617"/>
              <a:ext cx="325120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6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8662" y="5740617"/>
              <a:ext cx="2734945" cy="0"/>
            </a:xfrm>
            <a:custGeom>
              <a:avLst/>
              <a:gdLst/>
              <a:ahLst/>
              <a:cxnLst/>
              <a:rect l="l" t="t" r="r" b="b"/>
              <a:pathLst>
                <a:path w="2734945">
                  <a:moveTo>
                    <a:pt x="0" y="0"/>
                  </a:moveTo>
                  <a:lnTo>
                    <a:pt x="273458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8662" y="5743792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8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13251" y="5740617"/>
              <a:ext cx="1111250" cy="0"/>
            </a:xfrm>
            <a:custGeom>
              <a:avLst/>
              <a:gdLst/>
              <a:ahLst/>
              <a:cxnLst/>
              <a:rect l="l" t="t" r="r" b="b"/>
              <a:pathLst>
                <a:path w="1111250">
                  <a:moveTo>
                    <a:pt x="0" y="0"/>
                  </a:moveTo>
                  <a:lnTo>
                    <a:pt x="111084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4097" y="5740617"/>
              <a:ext cx="1868170" cy="0"/>
            </a:xfrm>
            <a:custGeom>
              <a:avLst/>
              <a:gdLst/>
              <a:ahLst/>
              <a:cxnLst/>
              <a:rect l="l" t="t" r="r" b="b"/>
              <a:pathLst>
                <a:path w="1868170">
                  <a:moveTo>
                    <a:pt x="0" y="0"/>
                  </a:moveTo>
                  <a:lnTo>
                    <a:pt x="18679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88825" y="5743792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87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8000" y="5940845"/>
              <a:ext cx="325120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66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78662" y="5940845"/>
              <a:ext cx="2734945" cy="0"/>
            </a:xfrm>
            <a:custGeom>
              <a:avLst/>
              <a:gdLst/>
              <a:ahLst/>
              <a:cxnLst/>
              <a:rect l="l" t="t" r="r" b="b"/>
              <a:pathLst>
                <a:path w="2734945">
                  <a:moveTo>
                    <a:pt x="0" y="0"/>
                  </a:moveTo>
                  <a:lnTo>
                    <a:pt x="2734589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3251" y="5940845"/>
              <a:ext cx="1111250" cy="0"/>
            </a:xfrm>
            <a:custGeom>
              <a:avLst/>
              <a:gdLst/>
              <a:ahLst/>
              <a:cxnLst/>
              <a:rect l="l" t="t" r="r" b="b"/>
              <a:pathLst>
                <a:path w="1111250">
                  <a:moveTo>
                    <a:pt x="0" y="0"/>
                  </a:moveTo>
                  <a:lnTo>
                    <a:pt x="111084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4097" y="5940845"/>
              <a:ext cx="1868170" cy="0"/>
            </a:xfrm>
            <a:custGeom>
              <a:avLst/>
              <a:gdLst/>
              <a:ahLst/>
              <a:cxnLst/>
              <a:rect l="l" t="t" r="r" b="b"/>
              <a:pathLst>
                <a:path w="1868170">
                  <a:moveTo>
                    <a:pt x="0" y="0"/>
                  </a:moveTo>
                  <a:lnTo>
                    <a:pt x="1867903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28000" y="1118525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1110615"/>
                <a:gridCol w="1864359"/>
              </a:tblGrid>
              <a:tr h="359410">
                <a:tc gridSpan="4">
                  <a:txBody>
                    <a:bodyPr/>
                    <a:lstStyle/>
                    <a:p>
                      <a:pPr marL="11099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alacağı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diğer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hizmetleri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(destek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eğitimine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hazırlık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uygulaması,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tamamlayıcı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Hizmet Türü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Geliiim Alanı/Ders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Haftalık Süre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Sorumlu kiii(ler)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Recep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28000" y="2479662"/>
          <a:ext cx="8964295" cy="1694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/>
                <a:gridCol w="2734310"/>
                <a:gridCol w="2975609"/>
              </a:tblGrid>
              <a:tr h="359410">
                <a:tc gridSpan="3">
                  <a:txBody>
                    <a:bodyPr/>
                    <a:lstStyle/>
                    <a:p>
                      <a:pPr marL="38322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B. Aile Bilgilendirme Süreci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gün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665">
                <a:tc>
                  <a:txBody>
                    <a:bodyPr/>
                    <a:lstStyle/>
                    <a:p>
                      <a:pPr marL="50165" marR="295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ilgili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bilgilendirilecek?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 marR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müsait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olması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durumunda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görüşmeler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gerçekleştirilecek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aksi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durumda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telefon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aracılığıy-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2114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 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yolla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yapılacak?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(telefon,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çevrimiçi/yüz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yüze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toplantı,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yazılı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vb.)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 cap="flat" cmpd="sng" algn="ctr">
                      <a:solidFill>
                        <a:srgbClr val="7A9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28000" y="4376305"/>
          <a:ext cx="89642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45"/>
              </a:tblGrid>
              <a:tr h="359410">
                <a:tc>
                  <a:txBody>
                    <a:bodyPr/>
                    <a:lstStyle/>
                    <a:p>
                      <a:pPr marL="40855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C. Diğer Kararlar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Haftada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dersinden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destek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odasından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faydalanacaktır.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Sonraki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toplantı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07/02/2022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9525">
                      <a:solidFill>
                        <a:srgbClr val="7A98AD"/>
                      </a:solidFill>
                      <a:prstDash val="solid"/>
                    </a:lnT>
                    <a:lnB w="9525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831175" y="5740617"/>
            <a:ext cx="3248025" cy="200660"/>
          </a:xfrm>
          <a:prstGeom prst="rect">
            <a:avLst/>
          </a:prstGeom>
          <a:ln w="6350">
            <a:solidFill>
              <a:srgbClr val="7A98AD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BEP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DEtiERLENDİRMESİ*: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5299" y="6011379"/>
            <a:ext cx="898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*Eğitim-öğretim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boyunca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için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içeriğinde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yer alan amaçlara ulaşılma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düzeyi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genel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olarak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değerlendirilerek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hazırlanan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değerlendirilmesi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yapılır.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Bu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değerlendirme sonucun-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öğrencinin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sonraki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eğitim-öğretim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yılı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için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hazırlanacak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BEP’inde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öneri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niteliğinde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olacaktır.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15299" y="501091"/>
            <a:ext cx="23596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100" i="1" spc="-320" dirty="0">
                <a:latin typeface="Calibri"/>
                <a:cs typeface="Calibri"/>
              </a:rPr>
              <a:t>EK-9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i="1" spc="-150" dirty="0">
                <a:latin typeface="Calibri"/>
                <a:cs typeface="Calibri"/>
              </a:rPr>
              <a:t>IV-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0" dirty="0">
                <a:latin typeface="Calibri"/>
                <a:cs typeface="Calibri"/>
              </a:rPr>
              <a:t>BEP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GELİŲTİRME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20" dirty="0">
                <a:latin typeface="Calibri"/>
                <a:cs typeface="Calibri"/>
              </a:rPr>
              <a:t>BİRİM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35" dirty="0">
                <a:latin typeface="Calibri"/>
                <a:cs typeface="Calibri"/>
              </a:rPr>
              <a:t>KARARLARI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3722" y="1124209"/>
            <a:ext cx="7797800" cy="5146040"/>
          </a:xfrm>
          <a:custGeom>
            <a:avLst/>
            <a:gdLst/>
            <a:ahLst/>
            <a:cxnLst/>
            <a:rect l="l" t="t" r="r" b="b"/>
            <a:pathLst>
              <a:path w="7797800" h="5146040">
                <a:moveTo>
                  <a:pt x="1181100" y="930291"/>
                </a:moveTo>
                <a:lnTo>
                  <a:pt x="1181100" y="744461"/>
                </a:lnTo>
                <a:lnTo>
                  <a:pt x="1168400" y="699897"/>
                </a:lnTo>
                <a:lnTo>
                  <a:pt x="1143000" y="614683"/>
                </a:lnTo>
                <a:lnTo>
                  <a:pt x="1117600" y="574027"/>
                </a:lnTo>
                <a:lnTo>
                  <a:pt x="1092200" y="534669"/>
                </a:lnTo>
                <a:lnTo>
                  <a:pt x="1066800" y="497198"/>
                </a:lnTo>
                <a:lnTo>
                  <a:pt x="1028700" y="462187"/>
                </a:lnTo>
                <a:lnTo>
                  <a:pt x="990600" y="429641"/>
                </a:lnTo>
                <a:lnTo>
                  <a:pt x="939800" y="399559"/>
                </a:lnTo>
                <a:lnTo>
                  <a:pt x="889000" y="371944"/>
                </a:lnTo>
                <a:lnTo>
                  <a:pt x="850900" y="348821"/>
                </a:lnTo>
                <a:lnTo>
                  <a:pt x="800100" y="330900"/>
                </a:lnTo>
                <a:lnTo>
                  <a:pt x="749300" y="318182"/>
                </a:lnTo>
                <a:lnTo>
                  <a:pt x="698500" y="310667"/>
                </a:lnTo>
                <a:lnTo>
                  <a:pt x="647700" y="308355"/>
                </a:lnTo>
                <a:lnTo>
                  <a:pt x="596900" y="310650"/>
                </a:lnTo>
                <a:lnTo>
                  <a:pt x="558800" y="316953"/>
                </a:lnTo>
                <a:lnTo>
                  <a:pt x="508000" y="327261"/>
                </a:lnTo>
                <a:lnTo>
                  <a:pt x="469900" y="341571"/>
                </a:lnTo>
                <a:lnTo>
                  <a:pt x="431800" y="359879"/>
                </a:lnTo>
                <a:lnTo>
                  <a:pt x="393700" y="381901"/>
                </a:lnTo>
                <a:lnTo>
                  <a:pt x="355600" y="407308"/>
                </a:lnTo>
                <a:lnTo>
                  <a:pt x="317500" y="436100"/>
                </a:lnTo>
                <a:lnTo>
                  <a:pt x="279400" y="468279"/>
                </a:lnTo>
                <a:lnTo>
                  <a:pt x="241300" y="503847"/>
                </a:lnTo>
                <a:lnTo>
                  <a:pt x="203200" y="542173"/>
                </a:lnTo>
                <a:lnTo>
                  <a:pt x="177800" y="582629"/>
                </a:lnTo>
                <a:lnTo>
                  <a:pt x="152400" y="625211"/>
                </a:lnTo>
                <a:lnTo>
                  <a:pt x="127000" y="669919"/>
                </a:lnTo>
                <a:lnTo>
                  <a:pt x="50800" y="811165"/>
                </a:lnTo>
                <a:lnTo>
                  <a:pt x="0" y="1006595"/>
                </a:lnTo>
                <a:lnTo>
                  <a:pt x="0" y="1196454"/>
                </a:lnTo>
                <a:lnTo>
                  <a:pt x="25400" y="1285781"/>
                </a:lnTo>
                <a:lnTo>
                  <a:pt x="38100" y="1328390"/>
                </a:lnTo>
                <a:lnTo>
                  <a:pt x="63500" y="1369629"/>
                </a:lnTo>
                <a:lnTo>
                  <a:pt x="88900" y="1409496"/>
                </a:lnTo>
                <a:lnTo>
                  <a:pt x="114300" y="1447369"/>
                </a:lnTo>
                <a:lnTo>
                  <a:pt x="114300" y="1067614"/>
                </a:lnTo>
                <a:lnTo>
                  <a:pt x="165100" y="870510"/>
                </a:lnTo>
                <a:lnTo>
                  <a:pt x="190500" y="823774"/>
                </a:lnTo>
                <a:lnTo>
                  <a:pt x="203200" y="778522"/>
                </a:lnTo>
                <a:lnTo>
                  <a:pt x="228600" y="735305"/>
                </a:lnTo>
                <a:lnTo>
                  <a:pt x="254000" y="693018"/>
                </a:lnTo>
                <a:lnTo>
                  <a:pt x="292100" y="651662"/>
                </a:lnTo>
                <a:lnTo>
                  <a:pt x="317500" y="611238"/>
                </a:lnTo>
                <a:lnTo>
                  <a:pt x="355600" y="573118"/>
                </a:lnTo>
                <a:lnTo>
                  <a:pt x="393700" y="538672"/>
                </a:lnTo>
                <a:lnTo>
                  <a:pt x="431800" y="507895"/>
                </a:lnTo>
                <a:lnTo>
                  <a:pt x="469900" y="480783"/>
                </a:lnTo>
                <a:lnTo>
                  <a:pt x="508000" y="458081"/>
                </a:lnTo>
                <a:lnTo>
                  <a:pt x="546100" y="440516"/>
                </a:lnTo>
                <a:lnTo>
                  <a:pt x="596900" y="428093"/>
                </a:lnTo>
                <a:lnTo>
                  <a:pt x="647700" y="420814"/>
                </a:lnTo>
                <a:lnTo>
                  <a:pt x="698500" y="420085"/>
                </a:lnTo>
                <a:lnTo>
                  <a:pt x="749300" y="427342"/>
                </a:lnTo>
                <a:lnTo>
                  <a:pt x="800100" y="442581"/>
                </a:lnTo>
                <a:lnTo>
                  <a:pt x="850900" y="465797"/>
                </a:lnTo>
                <a:lnTo>
                  <a:pt x="889000" y="487897"/>
                </a:lnTo>
                <a:lnTo>
                  <a:pt x="914400" y="512148"/>
                </a:lnTo>
                <a:lnTo>
                  <a:pt x="952500" y="538544"/>
                </a:lnTo>
                <a:lnTo>
                  <a:pt x="977900" y="567080"/>
                </a:lnTo>
                <a:lnTo>
                  <a:pt x="1003300" y="598601"/>
                </a:lnTo>
                <a:lnTo>
                  <a:pt x="1028700" y="672982"/>
                </a:lnTo>
                <a:lnTo>
                  <a:pt x="1041400" y="715848"/>
                </a:lnTo>
                <a:lnTo>
                  <a:pt x="1054100" y="752374"/>
                </a:lnTo>
                <a:lnTo>
                  <a:pt x="1054100" y="1261128"/>
                </a:lnTo>
                <a:lnTo>
                  <a:pt x="1130300" y="1121435"/>
                </a:lnTo>
                <a:lnTo>
                  <a:pt x="1181100" y="930291"/>
                </a:lnTo>
                <a:close/>
              </a:path>
              <a:path w="7797800" h="5146040">
                <a:moveTo>
                  <a:pt x="1054100" y="1261128"/>
                </a:moveTo>
                <a:lnTo>
                  <a:pt x="1054100" y="896065"/>
                </a:lnTo>
                <a:lnTo>
                  <a:pt x="1041400" y="929757"/>
                </a:lnTo>
                <a:lnTo>
                  <a:pt x="1041400" y="961968"/>
                </a:lnTo>
                <a:lnTo>
                  <a:pt x="1028700" y="992695"/>
                </a:lnTo>
                <a:lnTo>
                  <a:pt x="1028700" y="1021672"/>
                </a:lnTo>
                <a:lnTo>
                  <a:pt x="1016000" y="1048613"/>
                </a:lnTo>
                <a:lnTo>
                  <a:pt x="1003300" y="1073516"/>
                </a:lnTo>
                <a:lnTo>
                  <a:pt x="990600" y="1096378"/>
                </a:lnTo>
                <a:lnTo>
                  <a:pt x="990600" y="1116512"/>
                </a:lnTo>
                <a:lnTo>
                  <a:pt x="977900" y="1133211"/>
                </a:lnTo>
                <a:lnTo>
                  <a:pt x="965200" y="1146466"/>
                </a:lnTo>
                <a:lnTo>
                  <a:pt x="965200" y="1165444"/>
                </a:lnTo>
                <a:lnTo>
                  <a:pt x="939800" y="1195162"/>
                </a:lnTo>
                <a:lnTo>
                  <a:pt x="914400" y="1238624"/>
                </a:lnTo>
                <a:lnTo>
                  <a:pt x="889000" y="1287305"/>
                </a:lnTo>
                <a:lnTo>
                  <a:pt x="863600" y="1313065"/>
                </a:lnTo>
                <a:lnTo>
                  <a:pt x="838200" y="1339215"/>
                </a:lnTo>
                <a:lnTo>
                  <a:pt x="762000" y="1416646"/>
                </a:lnTo>
                <a:lnTo>
                  <a:pt x="723900" y="1440706"/>
                </a:lnTo>
                <a:lnTo>
                  <a:pt x="698500" y="1461755"/>
                </a:lnTo>
                <a:lnTo>
                  <a:pt x="660400" y="1479792"/>
                </a:lnTo>
                <a:lnTo>
                  <a:pt x="622300" y="1494815"/>
                </a:lnTo>
                <a:lnTo>
                  <a:pt x="584200" y="1507976"/>
                </a:lnTo>
                <a:lnTo>
                  <a:pt x="546100" y="1516370"/>
                </a:lnTo>
                <a:lnTo>
                  <a:pt x="508000" y="1519997"/>
                </a:lnTo>
                <a:lnTo>
                  <a:pt x="469900" y="1518856"/>
                </a:lnTo>
                <a:lnTo>
                  <a:pt x="406400" y="1503883"/>
                </a:lnTo>
                <a:lnTo>
                  <a:pt x="368300" y="1490452"/>
                </a:lnTo>
                <a:lnTo>
                  <a:pt x="330200" y="1473060"/>
                </a:lnTo>
                <a:lnTo>
                  <a:pt x="279400" y="1444870"/>
                </a:lnTo>
                <a:lnTo>
                  <a:pt x="241300" y="1413084"/>
                </a:lnTo>
                <a:lnTo>
                  <a:pt x="203200" y="1377698"/>
                </a:lnTo>
                <a:lnTo>
                  <a:pt x="177800" y="1338706"/>
                </a:lnTo>
                <a:lnTo>
                  <a:pt x="152400" y="1297151"/>
                </a:lnTo>
                <a:lnTo>
                  <a:pt x="139700" y="1254056"/>
                </a:lnTo>
                <a:lnTo>
                  <a:pt x="114300" y="1163243"/>
                </a:lnTo>
                <a:lnTo>
                  <a:pt x="114300" y="1447369"/>
                </a:lnTo>
                <a:lnTo>
                  <a:pt x="152400" y="1482620"/>
                </a:lnTo>
                <a:lnTo>
                  <a:pt x="190500" y="1515247"/>
                </a:lnTo>
                <a:lnTo>
                  <a:pt x="228600" y="1545246"/>
                </a:lnTo>
                <a:lnTo>
                  <a:pt x="279400" y="1572615"/>
                </a:lnTo>
                <a:lnTo>
                  <a:pt x="330200" y="1595905"/>
                </a:lnTo>
                <a:lnTo>
                  <a:pt x="381000" y="1613667"/>
                </a:lnTo>
                <a:lnTo>
                  <a:pt x="431800" y="1625901"/>
                </a:lnTo>
                <a:lnTo>
                  <a:pt x="482600" y="1632605"/>
                </a:lnTo>
                <a:lnTo>
                  <a:pt x="533400" y="1633778"/>
                </a:lnTo>
                <a:lnTo>
                  <a:pt x="571500" y="1630200"/>
                </a:lnTo>
                <a:lnTo>
                  <a:pt x="622300" y="1622649"/>
                </a:lnTo>
                <a:lnTo>
                  <a:pt x="660400" y="1611126"/>
                </a:lnTo>
                <a:lnTo>
                  <a:pt x="711200" y="1595629"/>
                </a:lnTo>
                <a:lnTo>
                  <a:pt x="749300" y="1576158"/>
                </a:lnTo>
                <a:lnTo>
                  <a:pt x="787400" y="1553061"/>
                </a:lnTo>
                <a:lnTo>
                  <a:pt x="825500" y="1526669"/>
                </a:lnTo>
                <a:lnTo>
                  <a:pt x="863600" y="1496983"/>
                </a:lnTo>
                <a:lnTo>
                  <a:pt x="901700" y="1464005"/>
                </a:lnTo>
                <a:lnTo>
                  <a:pt x="939800" y="1427733"/>
                </a:lnTo>
                <a:lnTo>
                  <a:pt x="965200" y="1388879"/>
                </a:lnTo>
                <a:lnTo>
                  <a:pt x="1003300" y="1348161"/>
                </a:lnTo>
                <a:lnTo>
                  <a:pt x="1028700" y="1305579"/>
                </a:lnTo>
                <a:lnTo>
                  <a:pt x="1054100" y="1261128"/>
                </a:lnTo>
                <a:close/>
              </a:path>
              <a:path w="7797800" h="5146040">
                <a:moveTo>
                  <a:pt x="901700" y="55232"/>
                </a:moveTo>
                <a:lnTo>
                  <a:pt x="787400" y="0"/>
                </a:lnTo>
                <a:lnTo>
                  <a:pt x="711200" y="156959"/>
                </a:lnTo>
                <a:lnTo>
                  <a:pt x="825500" y="212191"/>
                </a:lnTo>
                <a:lnTo>
                  <a:pt x="901700" y="55232"/>
                </a:lnTo>
                <a:close/>
              </a:path>
              <a:path w="7797800" h="5146040">
                <a:moveTo>
                  <a:pt x="2298700" y="1415951"/>
                </a:moveTo>
                <a:lnTo>
                  <a:pt x="2298700" y="1279133"/>
                </a:lnTo>
                <a:lnTo>
                  <a:pt x="2286000" y="1236129"/>
                </a:lnTo>
                <a:lnTo>
                  <a:pt x="2260600" y="1194887"/>
                </a:lnTo>
                <a:lnTo>
                  <a:pt x="2247900" y="1155857"/>
                </a:lnTo>
                <a:lnTo>
                  <a:pt x="2209800" y="1119041"/>
                </a:lnTo>
                <a:lnTo>
                  <a:pt x="2184400" y="1084439"/>
                </a:lnTo>
                <a:lnTo>
                  <a:pt x="2133600" y="1052052"/>
                </a:lnTo>
                <a:lnTo>
                  <a:pt x="2095500" y="1021880"/>
                </a:lnTo>
                <a:lnTo>
                  <a:pt x="2044700" y="994924"/>
                </a:lnTo>
                <a:lnTo>
                  <a:pt x="1993900" y="969987"/>
                </a:lnTo>
                <a:lnTo>
                  <a:pt x="1968500" y="958030"/>
                </a:lnTo>
                <a:lnTo>
                  <a:pt x="1955800" y="946067"/>
                </a:lnTo>
                <a:lnTo>
                  <a:pt x="1905000" y="922146"/>
                </a:lnTo>
                <a:lnTo>
                  <a:pt x="1574800" y="758075"/>
                </a:lnTo>
                <a:lnTo>
                  <a:pt x="1003300" y="1900491"/>
                </a:lnTo>
                <a:lnTo>
                  <a:pt x="1104900" y="1956562"/>
                </a:lnTo>
                <a:lnTo>
                  <a:pt x="1371600" y="1450073"/>
                </a:lnTo>
                <a:lnTo>
                  <a:pt x="1409700" y="1469507"/>
                </a:lnTo>
                <a:lnTo>
                  <a:pt x="1409700" y="1356220"/>
                </a:lnTo>
                <a:lnTo>
                  <a:pt x="1638300" y="911224"/>
                </a:lnTo>
                <a:lnTo>
                  <a:pt x="1993900" y="1090968"/>
                </a:lnTo>
                <a:lnTo>
                  <a:pt x="2006600" y="1099776"/>
                </a:lnTo>
                <a:lnTo>
                  <a:pt x="2032000" y="1108887"/>
                </a:lnTo>
                <a:lnTo>
                  <a:pt x="2044700" y="1118303"/>
                </a:lnTo>
                <a:lnTo>
                  <a:pt x="2057400" y="1128026"/>
                </a:lnTo>
                <a:lnTo>
                  <a:pt x="2082800" y="1138273"/>
                </a:lnTo>
                <a:lnTo>
                  <a:pt x="2120900" y="1173556"/>
                </a:lnTo>
                <a:lnTo>
                  <a:pt x="2159000" y="1216300"/>
                </a:lnTo>
                <a:lnTo>
                  <a:pt x="2159000" y="1232357"/>
                </a:lnTo>
                <a:lnTo>
                  <a:pt x="2171700" y="1249550"/>
                </a:lnTo>
                <a:lnTo>
                  <a:pt x="2171700" y="1268096"/>
                </a:lnTo>
                <a:lnTo>
                  <a:pt x="2184400" y="1287998"/>
                </a:lnTo>
                <a:lnTo>
                  <a:pt x="2184400" y="1613956"/>
                </a:lnTo>
                <a:lnTo>
                  <a:pt x="2197100" y="1602452"/>
                </a:lnTo>
                <a:lnTo>
                  <a:pt x="2222500" y="1561357"/>
                </a:lnTo>
                <a:lnTo>
                  <a:pt x="2260600" y="1513674"/>
                </a:lnTo>
                <a:lnTo>
                  <a:pt x="2273300" y="1464161"/>
                </a:lnTo>
                <a:lnTo>
                  <a:pt x="2298700" y="1415951"/>
                </a:lnTo>
                <a:close/>
              </a:path>
              <a:path w="7797800" h="5146040">
                <a:moveTo>
                  <a:pt x="1257300" y="235800"/>
                </a:moveTo>
                <a:lnTo>
                  <a:pt x="1143000" y="180555"/>
                </a:lnTo>
                <a:lnTo>
                  <a:pt x="1066800" y="337515"/>
                </a:lnTo>
                <a:lnTo>
                  <a:pt x="1181100" y="392760"/>
                </a:lnTo>
                <a:lnTo>
                  <a:pt x="1257300" y="235800"/>
                </a:lnTo>
                <a:close/>
              </a:path>
              <a:path w="7797800" h="5146040">
                <a:moveTo>
                  <a:pt x="2184400" y="1613956"/>
                </a:moveTo>
                <a:lnTo>
                  <a:pt x="2184400" y="1379126"/>
                </a:lnTo>
                <a:lnTo>
                  <a:pt x="2171700" y="1399336"/>
                </a:lnTo>
                <a:lnTo>
                  <a:pt x="2171700" y="1417361"/>
                </a:lnTo>
                <a:lnTo>
                  <a:pt x="2159000" y="1432552"/>
                </a:lnTo>
                <a:lnTo>
                  <a:pt x="2159000" y="1444901"/>
                </a:lnTo>
                <a:lnTo>
                  <a:pt x="2146300" y="1454403"/>
                </a:lnTo>
                <a:lnTo>
                  <a:pt x="2133600" y="1478653"/>
                </a:lnTo>
                <a:lnTo>
                  <a:pt x="2108200" y="1517217"/>
                </a:lnTo>
                <a:lnTo>
                  <a:pt x="2070100" y="1553367"/>
                </a:lnTo>
                <a:lnTo>
                  <a:pt x="2019300" y="1576335"/>
                </a:lnTo>
                <a:lnTo>
                  <a:pt x="2006600" y="1582651"/>
                </a:lnTo>
                <a:lnTo>
                  <a:pt x="1993900" y="1587039"/>
                </a:lnTo>
                <a:lnTo>
                  <a:pt x="1968500" y="1589493"/>
                </a:lnTo>
                <a:lnTo>
                  <a:pt x="1955800" y="1590387"/>
                </a:lnTo>
                <a:lnTo>
                  <a:pt x="1943100" y="1590057"/>
                </a:lnTo>
                <a:lnTo>
                  <a:pt x="1917700" y="1588506"/>
                </a:lnTo>
                <a:lnTo>
                  <a:pt x="1905000" y="1585734"/>
                </a:lnTo>
                <a:lnTo>
                  <a:pt x="1892300" y="1581935"/>
                </a:lnTo>
                <a:lnTo>
                  <a:pt x="1866900" y="1577265"/>
                </a:lnTo>
                <a:lnTo>
                  <a:pt x="1854200" y="1571731"/>
                </a:lnTo>
                <a:lnTo>
                  <a:pt x="1841500" y="1565338"/>
                </a:lnTo>
                <a:lnTo>
                  <a:pt x="1828800" y="1558487"/>
                </a:lnTo>
                <a:lnTo>
                  <a:pt x="1803400" y="1551589"/>
                </a:lnTo>
                <a:lnTo>
                  <a:pt x="1790700" y="1544641"/>
                </a:lnTo>
                <a:lnTo>
                  <a:pt x="1778000" y="1537639"/>
                </a:lnTo>
                <a:lnTo>
                  <a:pt x="1765300" y="1532575"/>
                </a:lnTo>
                <a:lnTo>
                  <a:pt x="1752600" y="1527308"/>
                </a:lnTo>
                <a:lnTo>
                  <a:pt x="1739900" y="1521841"/>
                </a:lnTo>
                <a:lnTo>
                  <a:pt x="1727200" y="1516176"/>
                </a:lnTo>
                <a:lnTo>
                  <a:pt x="1409700" y="1356220"/>
                </a:lnTo>
                <a:lnTo>
                  <a:pt x="1409700" y="1469507"/>
                </a:lnTo>
                <a:lnTo>
                  <a:pt x="1638300" y="1586115"/>
                </a:lnTo>
                <a:lnTo>
                  <a:pt x="1739900" y="2276462"/>
                </a:lnTo>
                <a:lnTo>
                  <a:pt x="1765300" y="2290312"/>
                </a:lnTo>
                <a:lnTo>
                  <a:pt x="1765300" y="1650428"/>
                </a:lnTo>
                <a:lnTo>
                  <a:pt x="1790700" y="1661494"/>
                </a:lnTo>
                <a:lnTo>
                  <a:pt x="1803400" y="1670708"/>
                </a:lnTo>
                <a:lnTo>
                  <a:pt x="1828800" y="1678073"/>
                </a:lnTo>
                <a:lnTo>
                  <a:pt x="1854200" y="1683588"/>
                </a:lnTo>
                <a:lnTo>
                  <a:pt x="1866900" y="1687883"/>
                </a:lnTo>
                <a:lnTo>
                  <a:pt x="1879600" y="1691563"/>
                </a:lnTo>
                <a:lnTo>
                  <a:pt x="1892300" y="1694625"/>
                </a:lnTo>
                <a:lnTo>
                  <a:pt x="1917700" y="1697062"/>
                </a:lnTo>
                <a:lnTo>
                  <a:pt x="1968500" y="1701466"/>
                </a:lnTo>
                <a:lnTo>
                  <a:pt x="2019300" y="1697570"/>
                </a:lnTo>
                <a:lnTo>
                  <a:pt x="2070100" y="1685379"/>
                </a:lnTo>
                <a:lnTo>
                  <a:pt x="2108200" y="1664893"/>
                </a:lnTo>
                <a:lnTo>
                  <a:pt x="2159000" y="1636963"/>
                </a:lnTo>
                <a:lnTo>
                  <a:pt x="2184400" y="1613956"/>
                </a:lnTo>
                <a:close/>
              </a:path>
              <a:path w="7797800" h="5146040">
                <a:moveTo>
                  <a:pt x="1866900" y="2345715"/>
                </a:moveTo>
                <a:lnTo>
                  <a:pt x="1765300" y="1650428"/>
                </a:lnTo>
                <a:lnTo>
                  <a:pt x="1765300" y="2290312"/>
                </a:lnTo>
                <a:lnTo>
                  <a:pt x="1866900" y="2345715"/>
                </a:lnTo>
                <a:close/>
              </a:path>
              <a:path w="7797800" h="5146040">
                <a:moveTo>
                  <a:pt x="3505200" y="1740865"/>
                </a:moveTo>
                <a:lnTo>
                  <a:pt x="3403600" y="1686445"/>
                </a:lnTo>
                <a:lnTo>
                  <a:pt x="2908300" y="2667939"/>
                </a:lnTo>
                <a:lnTo>
                  <a:pt x="2730500" y="1345107"/>
                </a:lnTo>
                <a:lnTo>
                  <a:pt x="2628900" y="1290688"/>
                </a:lnTo>
                <a:lnTo>
                  <a:pt x="2044700" y="2433116"/>
                </a:lnTo>
                <a:lnTo>
                  <a:pt x="2146300" y="2487523"/>
                </a:lnTo>
                <a:lnTo>
                  <a:pt x="2654300" y="1500454"/>
                </a:lnTo>
                <a:lnTo>
                  <a:pt x="2819400" y="2828861"/>
                </a:lnTo>
                <a:lnTo>
                  <a:pt x="2933700" y="2883281"/>
                </a:lnTo>
                <a:lnTo>
                  <a:pt x="3505200" y="1740865"/>
                </a:lnTo>
                <a:close/>
              </a:path>
              <a:path w="7797800" h="5146040">
                <a:moveTo>
                  <a:pt x="4521200" y="2254516"/>
                </a:moveTo>
                <a:lnTo>
                  <a:pt x="3771900" y="1874431"/>
                </a:lnTo>
                <a:lnTo>
                  <a:pt x="3187700" y="3016846"/>
                </a:lnTo>
                <a:lnTo>
                  <a:pt x="3352800" y="3100864"/>
                </a:lnTo>
                <a:lnTo>
                  <a:pt x="3352800" y="2971761"/>
                </a:lnTo>
                <a:lnTo>
                  <a:pt x="3568700" y="2536482"/>
                </a:lnTo>
                <a:lnTo>
                  <a:pt x="3619500" y="2562076"/>
                </a:lnTo>
                <a:lnTo>
                  <a:pt x="3619500" y="2436152"/>
                </a:lnTo>
                <a:lnTo>
                  <a:pt x="3835400" y="2028380"/>
                </a:lnTo>
                <a:lnTo>
                  <a:pt x="4470400" y="2353221"/>
                </a:lnTo>
                <a:lnTo>
                  <a:pt x="4521200" y="2254516"/>
                </a:lnTo>
                <a:close/>
              </a:path>
              <a:path w="7797800" h="5146040">
                <a:moveTo>
                  <a:pt x="4025900" y="3317227"/>
                </a:moveTo>
                <a:lnTo>
                  <a:pt x="3352800" y="2971761"/>
                </a:lnTo>
                <a:lnTo>
                  <a:pt x="3352800" y="3100864"/>
                </a:lnTo>
                <a:lnTo>
                  <a:pt x="3975100" y="3417544"/>
                </a:lnTo>
                <a:lnTo>
                  <a:pt x="4025900" y="3317227"/>
                </a:lnTo>
                <a:close/>
              </a:path>
              <a:path w="7797800" h="5146040">
                <a:moveTo>
                  <a:pt x="4203700" y="2730499"/>
                </a:moveTo>
                <a:lnTo>
                  <a:pt x="3619500" y="2436152"/>
                </a:lnTo>
                <a:lnTo>
                  <a:pt x="3619500" y="2562076"/>
                </a:lnTo>
                <a:lnTo>
                  <a:pt x="4152900" y="2830817"/>
                </a:lnTo>
                <a:lnTo>
                  <a:pt x="4203700" y="2730499"/>
                </a:lnTo>
                <a:close/>
              </a:path>
              <a:path w="7797800" h="5146040">
                <a:moveTo>
                  <a:pt x="4864100" y="2428481"/>
                </a:moveTo>
                <a:lnTo>
                  <a:pt x="4749800" y="2372410"/>
                </a:lnTo>
                <a:lnTo>
                  <a:pt x="4165600" y="3514826"/>
                </a:lnTo>
                <a:lnTo>
                  <a:pt x="4279900" y="3570897"/>
                </a:lnTo>
                <a:lnTo>
                  <a:pt x="4457700" y="3203574"/>
                </a:lnTo>
                <a:lnTo>
                  <a:pt x="4533900" y="3178804"/>
                </a:lnTo>
                <a:lnTo>
                  <a:pt x="4533900" y="3066033"/>
                </a:lnTo>
                <a:lnTo>
                  <a:pt x="4864100" y="2428481"/>
                </a:lnTo>
                <a:close/>
              </a:path>
              <a:path w="7797800" h="5146040">
                <a:moveTo>
                  <a:pt x="5626100" y="2820936"/>
                </a:moveTo>
                <a:lnTo>
                  <a:pt x="5486400" y="2745079"/>
                </a:lnTo>
                <a:lnTo>
                  <a:pt x="4533900" y="3066033"/>
                </a:lnTo>
                <a:lnTo>
                  <a:pt x="4533900" y="3178804"/>
                </a:lnTo>
                <a:lnTo>
                  <a:pt x="4838700" y="3079724"/>
                </a:lnTo>
                <a:lnTo>
                  <a:pt x="4953000" y="3915537"/>
                </a:lnTo>
                <a:lnTo>
                  <a:pt x="4953000" y="3046463"/>
                </a:lnTo>
                <a:lnTo>
                  <a:pt x="5626100" y="2820936"/>
                </a:lnTo>
                <a:close/>
              </a:path>
              <a:path w="7797800" h="5146040">
                <a:moveTo>
                  <a:pt x="5080000" y="3983139"/>
                </a:moveTo>
                <a:lnTo>
                  <a:pt x="4953000" y="3046463"/>
                </a:lnTo>
                <a:lnTo>
                  <a:pt x="4953000" y="3915537"/>
                </a:lnTo>
                <a:lnTo>
                  <a:pt x="5080000" y="3983139"/>
                </a:lnTo>
                <a:close/>
              </a:path>
              <a:path w="7797800" h="5146040">
                <a:moveTo>
                  <a:pt x="6032500" y="3401089"/>
                </a:moveTo>
                <a:lnTo>
                  <a:pt x="6032500" y="3146437"/>
                </a:lnTo>
                <a:lnTo>
                  <a:pt x="5499100" y="4193374"/>
                </a:lnTo>
                <a:lnTo>
                  <a:pt x="5600700" y="4248619"/>
                </a:lnTo>
                <a:lnTo>
                  <a:pt x="6032500" y="3401089"/>
                </a:lnTo>
                <a:close/>
              </a:path>
              <a:path w="7797800" h="5146040">
                <a:moveTo>
                  <a:pt x="6553200" y="3290061"/>
                </a:moveTo>
                <a:lnTo>
                  <a:pt x="5727700" y="2867926"/>
                </a:lnTo>
                <a:lnTo>
                  <a:pt x="5676900" y="2963392"/>
                </a:lnTo>
                <a:lnTo>
                  <a:pt x="6032500" y="3146437"/>
                </a:lnTo>
                <a:lnTo>
                  <a:pt x="6032500" y="3401089"/>
                </a:lnTo>
                <a:lnTo>
                  <a:pt x="6134100" y="3201669"/>
                </a:lnTo>
                <a:lnTo>
                  <a:pt x="6502400" y="3385540"/>
                </a:lnTo>
                <a:lnTo>
                  <a:pt x="6553200" y="3290061"/>
                </a:lnTo>
                <a:close/>
              </a:path>
              <a:path w="7797800" h="5146040">
                <a:moveTo>
                  <a:pt x="6819900" y="3424453"/>
                </a:moveTo>
                <a:lnTo>
                  <a:pt x="6705600" y="3369208"/>
                </a:lnTo>
                <a:lnTo>
                  <a:pt x="6121400" y="4511624"/>
                </a:lnTo>
                <a:lnTo>
                  <a:pt x="6235700" y="4566869"/>
                </a:lnTo>
                <a:lnTo>
                  <a:pt x="6819900" y="3424453"/>
                </a:lnTo>
                <a:close/>
              </a:path>
              <a:path w="7797800" h="5146040">
                <a:moveTo>
                  <a:pt x="7797800" y="4168979"/>
                </a:moveTo>
                <a:lnTo>
                  <a:pt x="7797800" y="4079065"/>
                </a:lnTo>
                <a:lnTo>
                  <a:pt x="7785100" y="4036059"/>
                </a:lnTo>
                <a:lnTo>
                  <a:pt x="7759700" y="3994817"/>
                </a:lnTo>
                <a:lnTo>
                  <a:pt x="7734300" y="3955788"/>
                </a:lnTo>
                <a:lnTo>
                  <a:pt x="7708900" y="3918972"/>
                </a:lnTo>
                <a:lnTo>
                  <a:pt x="7670800" y="3884370"/>
                </a:lnTo>
                <a:lnTo>
                  <a:pt x="7632700" y="3851982"/>
                </a:lnTo>
                <a:lnTo>
                  <a:pt x="7594600" y="3821810"/>
                </a:lnTo>
                <a:lnTo>
                  <a:pt x="7543800" y="3794860"/>
                </a:lnTo>
                <a:lnTo>
                  <a:pt x="7493000" y="3769918"/>
                </a:lnTo>
                <a:lnTo>
                  <a:pt x="7416800" y="3734035"/>
                </a:lnTo>
                <a:lnTo>
                  <a:pt x="7404100" y="3722077"/>
                </a:lnTo>
                <a:lnTo>
                  <a:pt x="7073900" y="3558006"/>
                </a:lnTo>
                <a:lnTo>
                  <a:pt x="6489700" y="4700422"/>
                </a:lnTo>
                <a:lnTo>
                  <a:pt x="6604000" y="4756492"/>
                </a:lnTo>
                <a:lnTo>
                  <a:pt x="6858000" y="4250004"/>
                </a:lnTo>
                <a:lnTo>
                  <a:pt x="6908800" y="4275917"/>
                </a:lnTo>
                <a:lnTo>
                  <a:pt x="6908800" y="4156151"/>
                </a:lnTo>
                <a:lnTo>
                  <a:pt x="7137400" y="3711168"/>
                </a:lnTo>
                <a:lnTo>
                  <a:pt x="7493000" y="3890898"/>
                </a:lnTo>
                <a:lnTo>
                  <a:pt x="7505700" y="3899709"/>
                </a:lnTo>
                <a:lnTo>
                  <a:pt x="7518400" y="3908823"/>
                </a:lnTo>
                <a:lnTo>
                  <a:pt x="7543800" y="3918239"/>
                </a:lnTo>
                <a:lnTo>
                  <a:pt x="7556500" y="3927957"/>
                </a:lnTo>
                <a:lnTo>
                  <a:pt x="7569200" y="3938204"/>
                </a:lnTo>
                <a:lnTo>
                  <a:pt x="7581900" y="3949207"/>
                </a:lnTo>
                <a:lnTo>
                  <a:pt x="7607300" y="3960968"/>
                </a:lnTo>
                <a:lnTo>
                  <a:pt x="7620000" y="3973487"/>
                </a:lnTo>
                <a:lnTo>
                  <a:pt x="7632700" y="3986834"/>
                </a:lnTo>
                <a:lnTo>
                  <a:pt x="7645400" y="4001082"/>
                </a:lnTo>
                <a:lnTo>
                  <a:pt x="7645400" y="4016233"/>
                </a:lnTo>
                <a:lnTo>
                  <a:pt x="7658100" y="4032288"/>
                </a:lnTo>
                <a:lnTo>
                  <a:pt x="7670800" y="4049480"/>
                </a:lnTo>
                <a:lnTo>
                  <a:pt x="7670800" y="4087928"/>
                </a:lnTo>
                <a:lnTo>
                  <a:pt x="7683500" y="4109186"/>
                </a:lnTo>
                <a:lnTo>
                  <a:pt x="7683500" y="4402388"/>
                </a:lnTo>
                <a:lnTo>
                  <a:pt x="7721600" y="4361290"/>
                </a:lnTo>
                <a:lnTo>
                  <a:pt x="7747000" y="4313605"/>
                </a:lnTo>
                <a:lnTo>
                  <a:pt x="7772400" y="4264097"/>
                </a:lnTo>
                <a:lnTo>
                  <a:pt x="7797800" y="4168979"/>
                </a:lnTo>
                <a:close/>
              </a:path>
              <a:path w="7797800" h="5146040">
                <a:moveTo>
                  <a:pt x="6959600" y="3142919"/>
                </a:moveTo>
                <a:lnTo>
                  <a:pt x="6858000" y="3087674"/>
                </a:lnTo>
                <a:lnTo>
                  <a:pt x="6769100" y="3244646"/>
                </a:lnTo>
                <a:lnTo>
                  <a:pt x="6883400" y="3299879"/>
                </a:lnTo>
                <a:lnTo>
                  <a:pt x="6959600" y="3142919"/>
                </a:lnTo>
                <a:close/>
              </a:path>
              <a:path w="7797800" h="5146040">
                <a:moveTo>
                  <a:pt x="7366000" y="5145646"/>
                </a:moveTo>
                <a:lnTo>
                  <a:pt x="7251700" y="4450359"/>
                </a:lnTo>
                <a:lnTo>
                  <a:pt x="7251700" y="4327244"/>
                </a:lnTo>
                <a:lnTo>
                  <a:pt x="7239000" y="4321777"/>
                </a:lnTo>
                <a:lnTo>
                  <a:pt x="7226300" y="4316107"/>
                </a:lnTo>
                <a:lnTo>
                  <a:pt x="6908800" y="4156151"/>
                </a:lnTo>
                <a:lnTo>
                  <a:pt x="6908800" y="4275917"/>
                </a:lnTo>
                <a:lnTo>
                  <a:pt x="7124700" y="4386046"/>
                </a:lnTo>
                <a:lnTo>
                  <a:pt x="7226300" y="5076393"/>
                </a:lnTo>
                <a:lnTo>
                  <a:pt x="7366000" y="5145646"/>
                </a:lnTo>
                <a:close/>
              </a:path>
              <a:path w="7797800" h="5146040">
                <a:moveTo>
                  <a:pt x="7683500" y="4402388"/>
                </a:moveTo>
                <a:lnTo>
                  <a:pt x="7683500" y="4157314"/>
                </a:lnTo>
                <a:lnTo>
                  <a:pt x="7670800" y="4179068"/>
                </a:lnTo>
                <a:lnTo>
                  <a:pt x="7670800" y="4199280"/>
                </a:lnTo>
                <a:lnTo>
                  <a:pt x="7658100" y="4217303"/>
                </a:lnTo>
                <a:lnTo>
                  <a:pt x="7658100" y="4232489"/>
                </a:lnTo>
                <a:lnTo>
                  <a:pt x="7645400" y="4244834"/>
                </a:lnTo>
                <a:lnTo>
                  <a:pt x="7645400" y="4254334"/>
                </a:lnTo>
                <a:lnTo>
                  <a:pt x="7620000" y="4299519"/>
                </a:lnTo>
                <a:lnTo>
                  <a:pt x="7594600" y="4331474"/>
                </a:lnTo>
                <a:lnTo>
                  <a:pt x="7569200" y="4343274"/>
                </a:lnTo>
                <a:lnTo>
                  <a:pt x="7556500" y="4353299"/>
                </a:lnTo>
                <a:lnTo>
                  <a:pt x="7543800" y="4361553"/>
                </a:lnTo>
                <a:lnTo>
                  <a:pt x="7543800" y="4368037"/>
                </a:lnTo>
                <a:lnTo>
                  <a:pt x="7518400" y="4376276"/>
                </a:lnTo>
                <a:lnTo>
                  <a:pt x="7505700" y="4382590"/>
                </a:lnTo>
                <a:lnTo>
                  <a:pt x="7480300" y="4386977"/>
                </a:lnTo>
                <a:lnTo>
                  <a:pt x="7467600" y="4389437"/>
                </a:lnTo>
                <a:lnTo>
                  <a:pt x="7454900" y="4390325"/>
                </a:lnTo>
                <a:lnTo>
                  <a:pt x="7429500" y="4389996"/>
                </a:lnTo>
                <a:lnTo>
                  <a:pt x="7416800" y="4388448"/>
                </a:lnTo>
                <a:lnTo>
                  <a:pt x="7404100" y="4385678"/>
                </a:lnTo>
                <a:lnTo>
                  <a:pt x="7378700" y="4381878"/>
                </a:lnTo>
                <a:lnTo>
                  <a:pt x="7366000" y="4377207"/>
                </a:lnTo>
                <a:lnTo>
                  <a:pt x="7353300" y="4371669"/>
                </a:lnTo>
                <a:lnTo>
                  <a:pt x="7327900" y="4365269"/>
                </a:lnTo>
                <a:lnTo>
                  <a:pt x="7315200" y="4358423"/>
                </a:lnTo>
                <a:lnTo>
                  <a:pt x="7302500" y="4351524"/>
                </a:lnTo>
                <a:lnTo>
                  <a:pt x="7289800" y="4344573"/>
                </a:lnTo>
                <a:lnTo>
                  <a:pt x="7264400" y="4337570"/>
                </a:lnTo>
                <a:lnTo>
                  <a:pt x="7251700" y="4332507"/>
                </a:lnTo>
                <a:lnTo>
                  <a:pt x="7251700" y="4450359"/>
                </a:lnTo>
                <a:lnTo>
                  <a:pt x="7277100" y="4461425"/>
                </a:lnTo>
                <a:lnTo>
                  <a:pt x="7302500" y="4470639"/>
                </a:lnTo>
                <a:lnTo>
                  <a:pt x="7327900" y="4478003"/>
                </a:lnTo>
                <a:lnTo>
                  <a:pt x="7340600" y="4483519"/>
                </a:lnTo>
                <a:lnTo>
                  <a:pt x="7366000" y="4487819"/>
                </a:lnTo>
                <a:lnTo>
                  <a:pt x="7378700" y="4491499"/>
                </a:lnTo>
                <a:lnTo>
                  <a:pt x="7391400" y="4494557"/>
                </a:lnTo>
                <a:lnTo>
                  <a:pt x="7404100" y="4496993"/>
                </a:lnTo>
                <a:lnTo>
                  <a:pt x="7467600" y="4501404"/>
                </a:lnTo>
                <a:lnTo>
                  <a:pt x="7518400" y="4497511"/>
                </a:lnTo>
                <a:lnTo>
                  <a:pt x="7569200" y="4485317"/>
                </a:lnTo>
                <a:lnTo>
                  <a:pt x="7607300" y="4464824"/>
                </a:lnTo>
                <a:lnTo>
                  <a:pt x="7658100" y="4436899"/>
                </a:lnTo>
                <a:lnTo>
                  <a:pt x="7683500" y="4402388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78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563378"/>
            <a:ext cx="2169160" cy="7029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00" i="1" spc="-320" dirty="0">
                <a:solidFill>
                  <a:srgbClr val="C6B261"/>
                </a:solidFill>
                <a:latin typeface="Calibri"/>
                <a:cs typeface="Calibri"/>
              </a:rPr>
              <a:t>EK-9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i="1" spc="-170" dirty="0">
                <a:solidFill>
                  <a:srgbClr val="C6B261"/>
                </a:solidFill>
                <a:latin typeface="Calibri"/>
                <a:cs typeface="Calibri"/>
              </a:rPr>
              <a:t>V-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00" dirty="0">
                <a:solidFill>
                  <a:srgbClr val="C6B261"/>
                </a:solidFill>
                <a:latin typeface="Calibri"/>
                <a:cs typeface="Calibri"/>
              </a:rPr>
              <a:t>BEP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35" dirty="0">
                <a:solidFill>
                  <a:srgbClr val="C6B261"/>
                </a:solidFill>
                <a:latin typeface="Calibri"/>
                <a:cs typeface="Calibri"/>
              </a:rPr>
              <a:t>GELİŲTİRME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220" dirty="0">
                <a:solidFill>
                  <a:srgbClr val="C6B261"/>
                </a:solidFill>
                <a:latin typeface="Calibri"/>
                <a:cs typeface="Calibri"/>
              </a:rPr>
              <a:t>BİRİM</a:t>
            </a:r>
            <a:r>
              <a:rPr sz="1600" i="1" spc="-3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1600" i="1" spc="-190" dirty="0">
                <a:solidFill>
                  <a:srgbClr val="C6B261"/>
                </a:solidFill>
                <a:latin typeface="Calibri"/>
                <a:cs typeface="Calibri"/>
              </a:rPr>
              <a:t>ÜYELERİ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999" y="1335241"/>
          <a:ext cx="5826125" cy="722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845"/>
                <a:gridCol w="215900"/>
                <a:gridCol w="1889759"/>
                <a:gridCol w="1016635"/>
              </a:tblGrid>
              <a:tr h="4337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BEP Geliitirme Birimi Üyeleri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İmza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Müdür/Müdür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Yardımcısı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(BEP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Başkanı)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Velisi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(Anne/Baba/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Vasi)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Sınıf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Öğrencinin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Dersini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Fizik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Kimya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Biyoloji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Matematik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Coğrafya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Felsefe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Almanca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Kültürü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Ahlak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Bilgisi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İngilizce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Görsel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Sanatlar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Müzik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Türk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Edebiyatı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Rehber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Öğretmen/Psikolojik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Danışman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Kurulundan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Üye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(Varsa)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 gridSpan="4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Veren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Okullarında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Meslek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Derslerini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Okutan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Öğretmeni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Branşı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Ayşe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AS***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(Öğrenci)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661477" y="8963971"/>
            <a:ext cx="981710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Uygundur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Okul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Müdürü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.........../.........../20...........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79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300" y="616293"/>
            <a:ext cx="2946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-10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405" dirty="0">
                <a:solidFill>
                  <a:srgbClr val="C6B261"/>
                </a:solidFill>
                <a:latin typeface="Calibri"/>
                <a:cs typeface="Calibri"/>
              </a:rPr>
              <a:t>Kaba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Değerlendirme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85" dirty="0">
                <a:solidFill>
                  <a:srgbClr val="C6B261"/>
                </a:solidFill>
                <a:latin typeface="Calibri"/>
                <a:cs typeface="Calibri"/>
              </a:rPr>
              <a:t>Formu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00" y="1414762"/>
            <a:ext cx="9709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70" dirty="0">
                <a:solidFill>
                  <a:srgbClr val="231F20"/>
                </a:solidFill>
                <a:latin typeface="Calibri"/>
                <a:cs typeface="Calibri"/>
              </a:rPr>
              <a:t>Öǰrenci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4" dirty="0">
                <a:solidFill>
                  <a:srgbClr val="231F20"/>
                </a:solidFill>
                <a:latin typeface="Calibri"/>
                <a:cs typeface="Calibri"/>
              </a:rPr>
              <a:t>Adı-Soyadı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13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00" y="1725976"/>
            <a:ext cx="43560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35" dirty="0">
                <a:solidFill>
                  <a:srgbClr val="231F20"/>
                </a:solidFill>
                <a:latin typeface="Calibri"/>
                <a:cs typeface="Calibri"/>
              </a:rPr>
              <a:t>Numarası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9624" y="1725976"/>
            <a:ext cx="565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6775" y="1301668"/>
            <a:ext cx="76771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100"/>
              </a:lnSpc>
              <a:spcBef>
                <a:spcPts val="100"/>
              </a:spcBef>
              <a:tabLst>
                <a:tab pos="723265" algn="l"/>
              </a:tabLst>
            </a:pPr>
            <a:r>
              <a:rPr sz="1300" spc="-195" dirty="0">
                <a:solidFill>
                  <a:srgbClr val="231F20"/>
                </a:solidFill>
                <a:latin typeface="Calibri"/>
                <a:cs typeface="Calibri"/>
              </a:rPr>
              <a:t>Uygulayıcı	</a:t>
            </a:r>
            <a:r>
              <a:rPr sz="1300" spc="-95" dirty="0">
                <a:solidFill>
                  <a:srgbClr val="231F20"/>
                </a:solidFill>
                <a:latin typeface="Calibri"/>
                <a:cs typeface="Calibri"/>
              </a:rPr>
              <a:t>:  </a:t>
            </a:r>
            <a:r>
              <a:rPr sz="1300" spc="-250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165" dirty="0">
                <a:solidFill>
                  <a:srgbClr val="231F20"/>
                </a:solidFill>
                <a:latin typeface="Calibri"/>
                <a:cs typeface="Calibri"/>
              </a:rPr>
              <a:t>arihi </a:t>
            </a:r>
            <a:r>
              <a:rPr sz="13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00" y="2037189"/>
            <a:ext cx="2457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40" dirty="0">
                <a:solidFill>
                  <a:srgbClr val="231F20"/>
                </a:solidFill>
                <a:latin typeface="Calibri"/>
                <a:cs typeface="Calibri"/>
              </a:rPr>
              <a:t>Sınıfı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9624" y="2037189"/>
            <a:ext cx="565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28000" y="2373762"/>
          <a:ext cx="5826125" cy="712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6260"/>
                <a:gridCol w="728345"/>
                <a:gridCol w="725170"/>
              </a:tblGrid>
              <a:tr h="3594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TÜRKÇE DERSİ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DİNLEME/İZLEME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Dinlediklerinde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/izlediklerinde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geçen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olayların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gelişimi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hakkında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bulunur.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Dinlediği/izlediği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metni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anlatır.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Dinlediklerinin/izlediklerinin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konusunu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Dinlediklerine/izlediklerine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sorulara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cevap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Dinlediklerine/izlediklerine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başlıklar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yönergeleri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Dinleme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stratejilerini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Konuşmacının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sözlü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olmayan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mesajını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kavrar.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Kelimeleri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anlamlarına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Hazırlıksız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Çerçevesi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belirli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hakkında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konuşur.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Konuşma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stratejilerini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uygular.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94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MATEMATİK DERSİ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DOtiAL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YILARLA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İŞLEMİ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Toplamları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dâhil)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eldesiz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eldeli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sayının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toplamında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verilmeyen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toplananı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sayının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toplamını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tahminini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sonucuyla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karşılaştırır.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gerektiren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problemleri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çözer.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DOtiAL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YILARLA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ÇIKARMA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İŞLEMİ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D1D8E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100’e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kadar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onluk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bozmayı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gerektiren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gerektirmeyen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çıkarma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yapar.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içinde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10’un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sayının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farkını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zihinden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bulur.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0165" marR="3962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Doğal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sayılarla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çıkarma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işleminin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sonucunu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tahminini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işlem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sonucuyla </a:t>
                      </a:r>
                      <a:r>
                        <a:rPr sz="1100" spc="-2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karşılaştırır.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çıkarma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işlemleri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ilişkiyi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83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5B879E"/>
                </a:solidFill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7299" y="767439"/>
            <a:ext cx="23983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20" dirty="0">
                <a:latin typeface="Calibri"/>
                <a:cs typeface="Calibri"/>
              </a:rPr>
              <a:t>BEP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10" dirty="0">
                <a:latin typeface="Calibri"/>
                <a:cs typeface="Calibri"/>
              </a:rPr>
              <a:t>Geliştirme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80" dirty="0">
                <a:latin typeface="Calibri"/>
                <a:cs typeface="Calibri"/>
              </a:rPr>
              <a:t>Biriminin </a:t>
            </a:r>
            <a:r>
              <a:rPr sz="2600" i="1" spc="-165" dirty="0">
                <a:latin typeface="Calibri"/>
                <a:cs typeface="Calibri"/>
              </a:rPr>
              <a:t> </a:t>
            </a:r>
            <a:r>
              <a:rPr sz="2600" i="1" spc="-315" dirty="0">
                <a:latin typeface="Calibri"/>
                <a:cs typeface="Calibri"/>
              </a:rPr>
              <a:t>Görevleri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90" dirty="0">
                <a:latin typeface="Calibri"/>
                <a:cs typeface="Calibri"/>
              </a:rPr>
              <a:t>Nelerdir?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9998" y="2250821"/>
            <a:ext cx="5915025" cy="7587615"/>
            <a:chOff x="899998" y="2250821"/>
            <a:chExt cx="5915025" cy="7587615"/>
          </a:xfrm>
        </p:grpSpPr>
        <p:sp>
          <p:nvSpPr>
            <p:cNvPr id="8" name="object 8"/>
            <p:cNvSpPr/>
            <p:nvPr/>
          </p:nvSpPr>
          <p:spPr>
            <a:xfrm>
              <a:off x="899998" y="2250820"/>
              <a:ext cx="5807075" cy="7506970"/>
            </a:xfrm>
            <a:custGeom>
              <a:avLst/>
              <a:gdLst/>
              <a:ahLst/>
              <a:cxnLst/>
              <a:rect l="l" t="t" r="r" b="b"/>
              <a:pathLst>
                <a:path w="5807075" h="7506970">
                  <a:moveTo>
                    <a:pt x="5806605" y="0"/>
                  </a:moveTo>
                  <a:lnTo>
                    <a:pt x="0" y="0"/>
                  </a:lnTo>
                  <a:lnTo>
                    <a:pt x="0" y="80619"/>
                  </a:lnTo>
                  <a:lnTo>
                    <a:pt x="0" y="7506386"/>
                  </a:lnTo>
                  <a:lnTo>
                    <a:pt x="5806605" y="7506386"/>
                  </a:lnTo>
                  <a:lnTo>
                    <a:pt x="5806605" y="80619"/>
                  </a:lnTo>
                  <a:lnTo>
                    <a:pt x="5806605" y="0"/>
                  </a:lnTo>
                  <a:close/>
                </a:path>
              </a:pathLst>
            </a:custGeom>
            <a:solidFill>
              <a:srgbClr val="91A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7897" y="2331440"/>
              <a:ext cx="5807075" cy="7506970"/>
            </a:xfrm>
            <a:custGeom>
              <a:avLst/>
              <a:gdLst/>
              <a:ahLst/>
              <a:cxnLst/>
              <a:rect l="l" t="t" r="r" b="b"/>
              <a:pathLst>
                <a:path w="5807075" h="7506970">
                  <a:moveTo>
                    <a:pt x="5806605" y="0"/>
                  </a:moveTo>
                  <a:lnTo>
                    <a:pt x="0" y="0"/>
                  </a:lnTo>
                  <a:lnTo>
                    <a:pt x="0" y="7506385"/>
                  </a:lnTo>
                  <a:lnTo>
                    <a:pt x="5806605" y="7506385"/>
                  </a:lnTo>
                  <a:lnTo>
                    <a:pt x="5806605" y="0"/>
                  </a:lnTo>
                  <a:close/>
                </a:path>
              </a:pathLst>
            </a:custGeom>
            <a:solidFill>
              <a:srgbClr val="DF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7299" y="1901522"/>
            <a:ext cx="5832475" cy="771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Yönetmeliği’nde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Biriminin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görevleri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şunlardır: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marL="431800" marR="5080" indent="-180340" algn="just">
              <a:lnSpc>
                <a:spcPct val="111100"/>
              </a:lnSpc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 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BEP’in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hazırlanması,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uygulanması,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izlenmesi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değerlendirilmesi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ile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ilgili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çalışmalarda </a:t>
            </a:r>
            <a:r>
              <a:rPr sz="1200" i="1" spc="-135" dirty="0">
                <a:solidFill>
                  <a:srgbClr val="231F20"/>
                </a:solidFill>
                <a:latin typeface="Times New Roman"/>
                <a:cs typeface="Times New Roman"/>
              </a:rPr>
              <a:t>koor-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dinasyonu</a:t>
            </a:r>
            <a:r>
              <a:rPr sz="1200" i="1" spc="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sağlamak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Öğrencinin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tüm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gelişim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alanlarındaki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özellikleri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ile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ihtiyaçları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doğrultusunda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25" dirty="0">
                <a:solidFill>
                  <a:srgbClr val="231F20"/>
                </a:solidFill>
                <a:latin typeface="Times New Roman"/>
                <a:cs typeface="Times New Roman"/>
              </a:rPr>
              <a:t>BEP’inde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değişiklik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düzenlemeler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yapmak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ortamlarının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düzenlenmesi,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materyal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geliştirilmesi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temini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konusunda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okul</a:t>
            </a:r>
            <a:r>
              <a:rPr sz="1200" i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yönetimi-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ne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öğretmenlere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önerilerde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bulunmak</a:t>
            </a:r>
            <a:endParaRPr sz="12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Okuldaki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diğer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birim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kurulla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rla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iş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liği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apmak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Kaynaştırma/bütünleştirme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yoluyla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eğitimlerine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devam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eden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öğrencilerden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dePek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0" dirty="0">
                <a:solidFill>
                  <a:srgbClr val="231F20"/>
                </a:solidFill>
                <a:latin typeface="Times New Roman"/>
                <a:cs typeface="Times New Roman"/>
              </a:rPr>
              <a:t>oda- </a:t>
            </a:r>
            <a:r>
              <a:rPr sz="1200" i="1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sında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alacak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öğrencileri,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hizmeti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sunulacak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dersleri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haftalık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ders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saati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sayısını </a:t>
            </a:r>
            <a:r>
              <a:rPr sz="1200" i="1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belirlemek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5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İlköğretim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ya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mesleki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teknik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ortaöğretim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programlarının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uygulandığı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85" dirty="0">
                <a:solidFill>
                  <a:srgbClr val="231F20"/>
                </a:solidFill>
                <a:latin typeface="Times New Roman"/>
                <a:cs typeface="Times New Roman"/>
              </a:rPr>
              <a:t>okulla-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rında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ya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da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bu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programların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uygulandığı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özel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sınıfiarında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eğitimlerini sürdüren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öğren- </a:t>
            </a:r>
            <a:r>
              <a:rPr sz="1200" i="1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cilerden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tam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zamanlı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kaynaştırma/bütünleştirme yoluyla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eğitime 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uygun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olanları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belirlemek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okul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yönetimine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bildirmek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Öğretim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ve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değerlendirmede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kullanılacak 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yöntem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 teknikler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ile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öğretim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materyallerini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10" dirty="0">
                <a:solidFill>
                  <a:srgbClr val="231F20"/>
                </a:solidFill>
                <a:latin typeface="Times New Roman"/>
                <a:cs typeface="Times New Roman"/>
              </a:rPr>
              <a:t>belir-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lemek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Özel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sınıfiarına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kayıtlı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öğrencilerden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yetersizliği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olmayan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akranlarıyla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arada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eğitim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ala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ak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öğ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ileri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li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katıla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akları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der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sler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ile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saatlerini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planlamak</a:t>
            </a:r>
            <a:endParaRPr sz="12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3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ihtiyacı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olan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öğrencilerden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sınavlarda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refakat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edilmesi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gerekenleri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belirlemek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programı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uygulayan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okullardaki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öğrencilerden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grup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eğitimine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uyum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sağlayama-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yanların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grup eğitimine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hazırlanması amacıyla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bire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bir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eğitime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başlamasına ve 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bire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bir eğiti-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min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sona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erdirilmesine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karar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vermek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2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Velinin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yazılı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talebi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üzerine,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ilkokulda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öğrencilerin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defaya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mahsus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olmak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üzere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sınıf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tekrarı </a:t>
            </a:r>
            <a:r>
              <a:rPr sz="1200" i="1" spc="-2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yapmasına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karar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vermek</a:t>
            </a:r>
            <a:endParaRPr sz="1200">
              <a:latin typeface="Times New Roman"/>
              <a:cs typeface="Times New Roman"/>
            </a:endParaRPr>
          </a:p>
          <a:p>
            <a:pPr marL="431800" marR="5080" indent="-180340" algn="just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Farklı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sebeplerle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okula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başlaması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gecikmiş olan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il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veya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ilçe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özel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hizmetleri </a:t>
            </a:r>
            <a:r>
              <a:rPr sz="1200" i="1" spc="-70" dirty="0">
                <a:solidFill>
                  <a:srgbClr val="231F20"/>
                </a:solidFill>
                <a:latin typeface="Times New Roman"/>
                <a:cs typeface="Times New Roman"/>
              </a:rPr>
              <a:t>kurulu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kararıyla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ilköğretim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kademesinde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programı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uygulayan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okul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ya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da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bu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programların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uygulandığı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özel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sınıfiarına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Times New Roman"/>
                <a:cs typeface="Times New Roman"/>
              </a:rPr>
              <a:t>devam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etmesine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karar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verilen</a:t>
            </a:r>
            <a:r>
              <a:rPr sz="12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öğrencilerin;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yaş,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gelişim</a:t>
            </a:r>
            <a:r>
              <a:rPr sz="1200" i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özel- </a:t>
            </a:r>
            <a:r>
              <a:rPr sz="1200" i="1" spc="-2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likleri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eğitim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performansına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uygun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kademedeki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sınıfa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yerleştirilmesine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karar</a:t>
            </a:r>
            <a:r>
              <a:rPr sz="12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vermek</a:t>
            </a:r>
            <a:endParaRPr sz="12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Okuldaki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diğer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kurul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ve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Times New Roman"/>
                <a:cs typeface="Times New Roman"/>
              </a:rPr>
              <a:t>birimlerle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 iş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birliği</a:t>
            </a:r>
            <a:r>
              <a:rPr sz="1200" i="1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içinde </a:t>
            </a:r>
            <a:r>
              <a:rPr sz="12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çalışmak.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8099" y="1539101"/>
            <a:ext cx="4001770" cy="0"/>
          </a:xfrm>
          <a:custGeom>
            <a:avLst/>
            <a:gdLst/>
            <a:ahLst/>
            <a:cxnLst/>
            <a:rect l="l" t="t" r="r" b="b"/>
            <a:pathLst>
              <a:path w="4001770">
                <a:moveTo>
                  <a:pt x="0" y="0"/>
                </a:moveTo>
                <a:lnTo>
                  <a:pt x="4001198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80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616293"/>
            <a:ext cx="2729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-11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5" dirty="0">
                <a:solidFill>
                  <a:srgbClr val="C6B261"/>
                </a:solidFill>
                <a:latin typeface="Calibri"/>
                <a:cs typeface="Calibri"/>
              </a:rPr>
              <a:t>Ölçüt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Bağımlı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0" dirty="0">
                <a:solidFill>
                  <a:srgbClr val="C6B261"/>
                </a:solidFill>
                <a:latin typeface="Calibri"/>
                <a:cs typeface="Calibri"/>
              </a:rPr>
              <a:t>Ölçü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15" dirty="0">
                <a:solidFill>
                  <a:srgbClr val="C6B261"/>
                </a:solidFill>
                <a:latin typeface="Calibri"/>
                <a:cs typeface="Calibri"/>
              </a:rPr>
              <a:t>Aracı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6494" y="3973931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4706" y="3973931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963" y="397392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9228" y="3973926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9428" y="4473270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7639" y="4473270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4899" y="4473273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2163" y="447326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6494" y="4985334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4706" y="4985334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1963" y="4985340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9228" y="4985338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9428" y="5497410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7639" y="5497410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4899" y="5497408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2163" y="549740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756494" y="6427571"/>
            <a:ext cx="441325" cy="441325"/>
            <a:chOff x="3756494" y="6427571"/>
            <a:chExt cx="441325" cy="441325"/>
          </a:xfrm>
        </p:grpSpPr>
        <p:sp>
          <p:nvSpPr>
            <p:cNvPr id="24" name="object 24"/>
            <p:cNvSpPr/>
            <p:nvPr/>
          </p:nvSpPr>
          <p:spPr>
            <a:xfrm>
              <a:off x="3789006" y="6460871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59669" y="643074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90997" y="6427571"/>
            <a:ext cx="240665" cy="441325"/>
            <a:chOff x="5290997" y="6427571"/>
            <a:chExt cx="240665" cy="441325"/>
          </a:xfrm>
        </p:grpSpPr>
        <p:sp>
          <p:nvSpPr>
            <p:cNvPr id="27" name="object 27"/>
            <p:cNvSpPr/>
            <p:nvPr/>
          </p:nvSpPr>
          <p:spPr>
            <a:xfrm>
              <a:off x="5327218" y="6460871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4172" y="6430746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782489" y="6427571"/>
            <a:ext cx="441325" cy="441325"/>
            <a:chOff x="4782489" y="6427571"/>
            <a:chExt cx="441325" cy="441325"/>
          </a:xfrm>
        </p:grpSpPr>
        <p:sp>
          <p:nvSpPr>
            <p:cNvPr id="30" name="object 30"/>
            <p:cNvSpPr/>
            <p:nvPr/>
          </p:nvSpPr>
          <p:spPr>
            <a:xfrm>
              <a:off x="4814483" y="6460872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5664" y="643074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264990" y="6427571"/>
            <a:ext cx="441325" cy="441325"/>
            <a:chOff x="4264990" y="6427571"/>
            <a:chExt cx="441325" cy="441325"/>
          </a:xfrm>
        </p:grpSpPr>
        <p:sp>
          <p:nvSpPr>
            <p:cNvPr id="33" name="object 33"/>
            <p:cNvSpPr/>
            <p:nvPr/>
          </p:nvSpPr>
          <p:spPr>
            <a:xfrm>
              <a:off x="4301747" y="6460868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68165" y="643074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788486" y="7280161"/>
            <a:ext cx="441325" cy="441325"/>
            <a:chOff x="3788486" y="7280161"/>
            <a:chExt cx="441325" cy="441325"/>
          </a:xfrm>
        </p:grpSpPr>
        <p:sp>
          <p:nvSpPr>
            <p:cNvPr id="36" name="object 36"/>
            <p:cNvSpPr/>
            <p:nvPr/>
          </p:nvSpPr>
          <p:spPr>
            <a:xfrm>
              <a:off x="3820998" y="730984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91661" y="728333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322989" y="7280161"/>
            <a:ext cx="240665" cy="441325"/>
            <a:chOff x="5322989" y="7280161"/>
            <a:chExt cx="240665" cy="441325"/>
          </a:xfrm>
        </p:grpSpPr>
        <p:sp>
          <p:nvSpPr>
            <p:cNvPr id="39" name="object 39"/>
            <p:cNvSpPr/>
            <p:nvPr/>
          </p:nvSpPr>
          <p:spPr>
            <a:xfrm>
              <a:off x="5359209" y="7309840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26164" y="7283336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814480" y="7280161"/>
            <a:ext cx="441325" cy="441325"/>
            <a:chOff x="4814480" y="7280161"/>
            <a:chExt cx="441325" cy="441325"/>
          </a:xfrm>
        </p:grpSpPr>
        <p:sp>
          <p:nvSpPr>
            <p:cNvPr id="42" name="object 42"/>
            <p:cNvSpPr/>
            <p:nvPr/>
          </p:nvSpPr>
          <p:spPr>
            <a:xfrm>
              <a:off x="4846476" y="7309837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17655" y="728333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296981" y="7280161"/>
            <a:ext cx="441325" cy="441325"/>
            <a:chOff x="4296981" y="7280161"/>
            <a:chExt cx="441325" cy="441325"/>
          </a:xfrm>
        </p:grpSpPr>
        <p:sp>
          <p:nvSpPr>
            <p:cNvPr id="45" name="object 45"/>
            <p:cNvSpPr/>
            <p:nvPr/>
          </p:nvSpPr>
          <p:spPr>
            <a:xfrm>
              <a:off x="4333739" y="7309834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00156" y="7283336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756494" y="8132750"/>
            <a:ext cx="441325" cy="441325"/>
            <a:chOff x="3756494" y="8132750"/>
            <a:chExt cx="441325" cy="441325"/>
          </a:xfrm>
        </p:grpSpPr>
        <p:sp>
          <p:nvSpPr>
            <p:cNvPr id="48" name="object 48"/>
            <p:cNvSpPr/>
            <p:nvPr/>
          </p:nvSpPr>
          <p:spPr>
            <a:xfrm>
              <a:off x="3789006" y="8162429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59669" y="8135925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290997" y="8132750"/>
            <a:ext cx="240665" cy="441325"/>
            <a:chOff x="5290997" y="8132750"/>
            <a:chExt cx="240665" cy="441325"/>
          </a:xfrm>
        </p:grpSpPr>
        <p:sp>
          <p:nvSpPr>
            <p:cNvPr id="51" name="object 51"/>
            <p:cNvSpPr/>
            <p:nvPr/>
          </p:nvSpPr>
          <p:spPr>
            <a:xfrm>
              <a:off x="5327218" y="8162429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94172" y="8135925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782489" y="8132750"/>
            <a:ext cx="441325" cy="441325"/>
            <a:chOff x="4782489" y="8132750"/>
            <a:chExt cx="441325" cy="441325"/>
          </a:xfrm>
        </p:grpSpPr>
        <p:sp>
          <p:nvSpPr>
            <p:cNvPr id="54" name="object 54"/>
            <p:cNvSpPr/>
            <p:nvPr/>
          </p:nvSpPr>
          <p:spPr>
            <a:xfrm>
              <a:off x="4814483" y="816242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85664" y="8135925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264990" y="8132750"/>
            <a:ext cx="441325" cy="441325"/>
            <a:chOff x="4264990" y="8132750"/>
            <a:chExt cx="441325" cy="441325"/>
          </a:xfrm>
        </p:grpSpPr>
        <p:sp>
          <p:nvSpPr>
            <p:cNvPr id="57" name="object 57"/>
            <p:cNvSpPr/>
            <p:nvPr/>
          </p:nvSpPr>
          <p:spPr>
            <a:xfrm>
              <a:off x="4301747" y="8162421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68165" y="8135925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759428" y="8985287"/>
            <a:ext cx="441325" cy="441325"/>
            <a:chOff x="3759428" y="8985287"/>
            <a:chExt cx="441325" cy="441325"/>
          </a:xfrm>
        </p:grpSpPr>
        <p:sp>
          <p:nvSpPr>
            <p:cNvPr id="60" name="object 60"/>
            <p:cNvSpPr/>
            <p:nvPr/>
          </p:nvSpPr>
          <p:spPr>
            <a:xfrm>
              <a:off x="3791940" y="9019501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62603" y="8988462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293931" y="8985287"/>
            <a:ext cx="240665" cy="441325"/>
            <a:chOff x="5293931" y="8985287"/>
            <a:chExt cx="240665" cy="441325"/>
          </a:xfrm>
        </p:grpSpPr>
        <p:sp>
          <p:nvSpPr>
            <p:cNvPr id="63" name="object 63"/>
            <p:cNvSpPr/>
            <p:nvPr/>
          </p:nvSpPr>
          <p:spPr>
            <a:xfrm>
              <a:off x="5330151" y="9019501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7106" y="8988462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785423" y="8985287"/>
            <a:ext cx="441325" cy="441325"/>
            <a:chOff x="4785423" y="8985287"/>
            <a:chExt cx="441325" cy="441325"/>
          </a:xfrm>
        </p:grpSpPr>
        <p:sp>
          <p:nvSpPr>
            <p:cNvPr id="66" name="object 66"/>
            <p:cNvSpPr/>
            <p:nvPr/>
          </p:nvSpPr>
          <p:spPr>
            <a:xfrm>
              <a:off x="4817418" y="901950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88598" y="8988462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267923" y="8985287"/>
            <a:ext cx="441325" cy="441325"/>
            <a:chOff x="4267923" y="8985287"/>
            <a:chExt cx="441325" cy="441325"/>
          </a:xfrm>
        </p:grpSpPr>
        <p:sp>
          <p:nvSpPr>
            <p:cNvPr id="69" name="object 69"/>
            <p:cNvSpPr/>
            <p:nvPr/>
          </p:nvSpPr>
          <p:spPr>
            <a:xfrm>
              <a:off x="4304682" y="901949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71098" y="8988462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899999" y="3258003"/>
          <a:ext cx="5832475" cy="6328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/>
                <a:gridCol w="457200"/>
                <a:gridCol w="3128010"/>
              </a:tblGrid>
              <a:tr h="28384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Bildirimler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Sorular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  <a:solidFill>
                      <a:srgbClr val="91A9BA"/>
                    </a:solidFill>
                  </a:tcPr>
                </a:tc>
              </a:tr>
              <a:tr h="2466340">
                <a:tc>
                  <a:txBody>
                    <a:bodyPr/>
                    <a:lstStyle/>
                    <a:p>
                      <a:pPr marL="53975" marR="45720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tipte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(renk,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büyüklük,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malzemede),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 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göster’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 kare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6596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	P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6913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	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kağıdı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6596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	Fon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kağ.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6913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	Kumaş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357822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tipte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(renk,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büyüklük,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malzemede),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 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göster’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denildiğin-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şekil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resimlerine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695"/>
                        </a:spcBef>
                        <a:tabLst>
                          <a:tab pos="20173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4914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173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	plastik 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2057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	kumaş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2866504" y="1166647"/>
            <a:ext cx="1899285" cy="360045"/>
          </a:xfrm>
          <a:prstGeom prst="rect">
            <a:avLst/>
          </a:prstGeom>
          <a:solidFill>
            <a:srgbClr val="91A9BA"/>
          </a:solidFill>
        </p:spPr>
        <p:txBody>
          <a:bodyPr vert="horz" wrap="square" lIns="0" tIns="73025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575"/>
              </a:spcBef>
            </a:pPr>
            <a:r>
              <a:rPr sz="1300" spc="-260" dirty="0">
                <a:solidFill>
                  <a:srgbClr val="231F20"/>
                </a:solidFill>
                <a:latin typeface="Calibri"/>
                <a:cs typeface="Calibri"/>
              </a:rPr>
              <a:t>KARE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85" dirty="0">
                <a:solidFill>
                  <a:srgbClr val="231F20"/>
                </a:solidFill>
                <a:latin typeface="Calibri"/>
                <a:cs typeface="Calibri"/>
              </a:rPr>
              <a:t>KAVRAMI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29" dirty="0">
                <a:solidFill>
                  <a:srgbClr val="231F20"/>
                </a:solidFill>
                <a:latin typeface="Calibri"/>
                <a:cs typeface="Calibri"/>
              </a:rPr>
              <a:t>ANALİZİ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35995" y="2023453"/>
            <a:ext cx="1575435" cy="360045"/>
          </a:xfrm>
          <a:prstGeom prst="rect">
            <a:avLst/>
          </a:prstGeom>
          <a:solidFill>
            <a:srgbClr val="AABAC8"/>
          </a:solidFill>
        </p:spPr>
        <p:txBody>
          <a:bodyPr vert="horz" wrap="square" lIns="0" tIns="73025" rIns="0" bIns="0" rtlCol="0">
            <a:spAutoFit/>
          </a:bodyPr>
          <a:lstStyle/>
          <a:p>
            <a:pPr marL="475615">
              <a:lnSpc>
                <a:spcPct val="100000"/>
              </a:lnSpc>
              <a:spcBef>
                <a:spcPts val="575"/>
              </a:spcBef>
            </a:pPr>
            <a:r>
              <a:rPr sz="1300" spc="-100" dirty="0">
                <a:solidFill>
                  <a:srgbClr val="231F20"/>
                </a:solidFill>
                <a:latin typeface="Calibri"/>
                <a:cs typeface="Calibri"/>
              </a:rPr>
              <a:t>İliikisiz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70" dirty="0">
                <a:solidFill>
                  <a:srgbClr val="231F20"/>
                </a:solidFill>
                <a:latin typeface="Calibri"/>
                <a:cs typeface="Calibri"/>
              </a:rPr>
              <a:t>nitelik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21002" y="2023453"/>
            <a:ext cx="1575435" cy="360045"/>
          </a:xfrm>
          <a:prstGeom prst="rect">
            <a:avLst/>
          </a:prstGeom>
          <a:solidFill>
            <a:srgbClr val="AABAC8"/>
          </a:solidFill>
        </p:spPr>
        <p:txBody>
          <a:bodyPr vert="horz" wrap="square" lIns="0" tIns="73025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575"/>
              </a:spcBef>
            </a:pPr>
            <a:r>
              <a:rPr sz="1300" spc="-85" dirty="0">
                <a:solidFill>
                  <a:srgbClr val="231F20"/>
                </a:solidFill>
                <a:latin typeface="Calibri"/>
                <a:cs typeface="Calibri"/>
              </a:rPr>
              <a:t>İliikili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70" dirty="0">
                <a:solidFill>
                  <a:srgbClr val="231F20"/>
                </a:solidFill>
                <a:latin typeface="Calibri"/>
                <a:cs typeface="Calibri"/>
              </a:rPr>
              <a:t>nitelik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298599" y="1549094"/>
            <a:ext cx="1432560" cy="456565"/>
            <a:chOff x="2298599" y="1549094"/>
            <a:chExt cx="1432560" cy="456565"/>
          </a:xfrm>
        </p:grpSpPr>
        <p:sp>
          <p:nvSpPr>
            <p:cNvPr id="76" name="object 76"/>
            <p:cNvSpPr/>
            <p:nvPr/>
          </p:nvSpPr>
          <p:spPr>
            <a:xfrm>
              <a:off x="2311299" y="1561789"/>
              <a:ext cx="1407160" cy="431165"/>
            </a:xfrm>
            <a:custGeom>
              <a:avLst/>
              <a:gdLst/>
              <a:ahLst/>
              <a:cxnLst/>
              <a:rect l="l" t="t" r="r" b="b"/>
              <a:pathLst>
                <a:path w="1407160" h="431164">
                  <a:moveTo>
                    <a:pt x="0" y="430961"/>
                  </a:moveTo>
                  <a:lnTo>
                    <a:pt x="0" y="200672"/>
                  </a:lnTo>
                  <a:lnTo>
                    <a:pt x="1206004" y="200672"/>
                  </a:lnTo>
                  <a:lnTo>
                    <a:pt x="1406652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98598" y="1549094"/>
              <a:ext cx="1432560" cy="456565"/>
            </a:xfrm>
            <a:custGeom>
              <a:avLst/>
              <a:gdLst/>
              <a:ahLst/>
              <a:cxnLst/>
              <a:rect l="l" t="t" r="r" b="b"/>
              <a:pathLst>
                <a:path w="1432560" h="456564">
                  <a:moveTo>
                    <a:pt x="25400" y="436664"/>
                  </a:moveTo>
                  <a:lnTo>
                    <a:pt x="19710" y="430961"/>
                  </a:lnTo>
                  <a:lnTo>
                    <a:pt x="5689" y="430961"/>
                  </a:lnTo>
                  <a:lnTo>
                    <a:pt x="0" y="436664"/>
                  </a:lnTo>
                  <a:lnTo>
                    <a:pt x="0" y="450659"/>
                  </a:lnTo>
                  <a:lnTo>
                    <a:pt x="5689" y="456361"/>
                  </a:lnTo>
                  <a:lnTo>
                    <a:pt x="12700" y="456361"/>
                  </a:lnTo>
                  <a:lnTo>
                    <a:pt x="19710" y="456361"/>
                  </a:lnTo>
                  <a:lnTo>
                    <a:pt x="25400" y="450659"/>
                  </a:lnTo>
                  <a:lnTo>
                    <a:pt x="25400" y="436664"/>
                  </a:lnTo>
                  <a:close/>
                </a:path>
                <a:path w="1432560" h="456564">
                  <a:moveTo>
                    <a:pt x="1432039" y="5702"/>
                  </a:moveTo>
                  <a:lnTo>
                    <a:pt x="1426349" y="0"/>
                  </a:lnTo>
                  <a:lnTo>
                    <a:pt x="1412328" y="0"/>
                  </a:lnTo>
                  <a:lnTo>
                    <a:pt x="1406639" y="5702"/>
                  </a:lnTo>
                  <a:lnTo>
                    <a:pt x="1406639" y="19748"/>
                  </a:lnTo>
                  <a:lnTo>
                    <a:pt x="1412328" y="25400"/>
                  </a:lnTo>
                  <a:lnTo>
                    <a:pt x="1419339" y="25400"/>
                  </a:lnTo>
                  <a:lnTo>
                    <a:pt x="1426349" y="25400"/>
                  </a:lnTo>
                  <a:lnTo>
                    <a:pt x="1432039" y="19748"/>
                  </a:lnTo>
                  <a:lnTo>
                    <a:pt x="1432039" y="5702"/>
                  </a:lnTo>
                  <a:close/>
                </a:path>
              </a:pathLst>
            </a:custGeom>
            <a:solidFill>
              <a:srgbClr val="7A9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3889799" y="1549094"/>
            <a:ext cx="1432560" cy="456565"/>
            <a:chOff x="3889799" y="1549094"/>
            <a:chExt cx="1432560" cy="456565"/>
          </a:xfrm>
        </p:grpSpPr>
        <p:sp>
          <p:nvSpPr>
            <p:cNvPr id="79" name="object 79"/>
            <p:cNvSpPr/>
            <p:nvPr/>
          </p:nvSpPr>
          <p:spPr>
            <a:xfrm>
              <a:off x="3902497" y="1561789"/>
              <a:ext cx="1407160" cy="431165"/>
            </a:xfrm>
            <a:custGeom>
              <a:avLst/>
              <a:gdLst/>
              <a:ahLst/>
              <a:cxnLst/>
              <a:rect l="l" t="t" r="r" b="b"/>
              <a:pathLst>
                <a:path w="1407160" h="431164">
                  <a:moveTo>
                    <a:pt x="1406652" y="430961"/>
                  </a:moveTo>
                  <a:lnTo>
                    <a:pt x="1406652" y="200672"/>
                  </a:lnTo>
                  <a:lnTo>
                    <a:pt x="200647" y="20067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7A98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89794" y="1549094"/>
              <a:ext cx="1432560" cy="456565"/>
            </a:xfrm>
            <a:custGeom>
              <a:avLst/>
              <a:gdLst/>
              <a:ahLst/>
              <a:cxnLst/>
              <a:rect l="l" t="t" r="r" b="b"/>
              <a:pathLst>
                <a:path w="1432560" h="456564">
                  <a:moveTo>
                    <a:pt x="25400" y="5702"/>
                  </a:moveTo>
                  <a:lnTo>
                    <a:pt x="19710" y="0"/>
                  </a:lnTo>
                  <a:lnTo>
                    <a:pt x="5689" y="0"/>
                  </a:lnTo>
                  <a:lnTo>
                    <a:pt x="0" y="5702"/>
                  </a:lnTo>
                  <a:lnTo>
                    <a:pt x="0" y="19748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48"/>
                  </a:lnTo>
                  <a:lnTo>
                    <a:pt x="25400" y="5702"/>
                  </a:lnTo>
                  <a:close/>
                </a:path>
                <a:path w="1432560" h="456564">
                  <a:moveTo>
                    <a:pt x="1432052" y="436664"/>
                  </a:moveTo>
                  <a:lnTo>
                    <a:pt x="1426362" y="430961"/>
                  </a:lnTo>
                  <a:lnTo>
                    <a:pt x="1412341" y="430961"/>
                  </a:lnTo>
                  <a:lnTo>
                    <a:pt x="1406652" y="436664"/>
                  </a:lnTo>
                  <a:lnTo>
                    <a:pt x="1406652" y="450659"/>
                  </a:lnTo>
                  <a:lnTo>
                    <a:pt x="1412341" y="456361"/>
                  </a:lnTo>
                  <a:lnTo>
                    <a:pt x="1419352" y="456361"/>
                  </a:lnTo>
                  <a:lnTo>
                    <a:pt x="1426362" y="456361"/>
                  </a:lnTo>
                  <a:lnTo>
                    <a:pt x="1432052" y="450659"/>
                  </a:lnTo>
                  <a:lnTo>
                    <a:pt x="1432052" y="436664"/>
                  </a:lnTo>
                  <a:close/>
                </a:path>
              </a:pathLst>
            </a:custGeom>
            <a:solidFill>
              <a:srgbClr val="7A9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684699" y="2448203"/>
            <a:ext cx="130746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245" dirty="0">
                <a:solidFill>
                  <a:srgbClr val="231F20"/>
                </a:solidFill>
                <a:latin typeface="Calibri"/>
                <a:cs typeface="Calibri"/>
              </a:rPr>
              <a:t>Dört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4" dirty="0">
                <a:solidFill>
                  <a:srgbClr val="231F20"/>
                </a:solidFill>
                <a:latin typeface="Calibri"/>
                <a:cs typeface="Calibri"/>
              </a:rPr>
              <a:t>kenarının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0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20" dirty="0">
                <a:solidFill>
                  <a:srgbClr val="231F20"/>
                </a:solidFill>
                <a:latin typeface="Calibri"/>
                <a:cs typeface="Calibri"/>
              </a:rPr>
              <a:t>derece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90" dirty="0">
                <a:solidFill>
                  <a:srgbClr val="231F20"/>
                </a:solidFill>
                <a:latin typeface="Calibri"/>
                <a:cs typeface="Calibri"/>
              </a:rPr>
              <a:t>olup  </a:t>
            </a:r>
            <a:r>
              <a:rPr sz="1300" spc="-185" dirty="0">
                <a:solidFill>
                  <a:srgbClr val="231F20"/>
                </a:solidFill>
                <a:latin typeface="Calibri"/>
                <a:cs typeface="Calibri"/>
              </a:rPr>
              <a:t>birbirine</a:t>
            </a:r>
            <a:r>
              <a:rPr sz="13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10" dirty="0">
                <a:solidFill>
                  <a:srgbClr val="231F20"/>
                </a:solidFill>
                <a:latin typeface="Calibri"/>
                <a:cs typeface="Calibri"/>
              </a:rPr>
              <a:t>eiit</a:t>
            </a:r>
            <a:r>
              <a:rPr sz="13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4" dirty="0">
                <a:solidFill>
                  <a:srgbClr val="231F20"/>
                </a:solidFill>
                <a:latin typeface="Calibri"/>
                <a:cs typeface="Calibri"/>
              </a:rPr>
              <a:t>olması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40737" y="2411385"/>
            <a:ext cx="41465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sz="1300" spc="-245" dirty="0">
                <a:solidFill>
                  <a:srgbClr val="231F20"/>
                </a:solidFill>
                <a:latin typeface="Calibri"/>
                <a:cs typeface="Calibri"/>
              </a:rPr>
              <a:t>Renk </a:t>
            </a:r>
            <a:r>
              <a:rPr sz="1300" spc="-2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4" dirty="0">
                <a:solidFill>
                  <a:srgbClr val="231F20"/>
                </a:solidFill>
                <a:latin typeface="Calibri"/>
                <a:cs typeface="Calibri"/>
              </a:rPr>
              <a:t>Büyüklük  </a:t>
            </a:r>
            <a:r>
              <a:rPr sz="1300" spc="-260" dirty="0">
                <a:solidFill>
                  <a:srgbClr val="231F20"/>
                </a:solidFill>
                <a:latin typeface="Calibri"/>
                <a:cs typeface="Calibri"/>
              </a:rPr>
              <a:t>Malzeme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332434" y="1417460"/>
            <a:ext cx="5146040" cy="7797800"/>
            <a:chOff x="1332434" y="1417460"/>
            <a:chExt cx="5146040" cy="7797800"/>
          </a:xfrm>
        </p:grpSpPr>
        <p:sp>
          <p:nvSpPr>
            <p:cNvPr id="84" name="object 84"/>
            <p:cNvSpPr/>
            <p:nvPr/>
          </p:nvSpPr>
          <p:spPr>
            <a:xfrm>
              <a:off x="1606969" y="2537815"/>
              <a:ext cx="3500120" cy="509270"/>
            </a:xfrm>
            <a:custGeom>
              <a:avLst/>
              <a:gdLst/>
              <a:ahLst/>
              <a:cxnLst/>
              <a:rect l="l" t="t" r="r" b="b"/>
              <a:pathLst>
                <a:path w="3500120" h="509269">
                  <a:moveTo>
                    <a:pt x="44043" y="22034"/>
                  </a:moveTo>
                  <a:lnTo>
                    <a:pt x="42316" y="13462"/>
                  </a:lnTo>
                  <a:lnTo>
                    <a:pt x="37592" y="6451"/>
                  </a:lnTo>
                  <a:lnTo>
                    <a:pt x="30594" y="1727"/>
                  </a:lnTo>
                  <a:lnTo>
                    <a:pt x="22021" y="0"/>
                  </a:lnTo>
                  <a:lnTo>
                    <a:pt x="13449" y="1727"/>
                  </a:lnTo>
                  <a:lnTo>
                    <a:pt x="6451" y="6451"/>
                  </a:lnTo>
                  <a:lnTo>
                    <a:pt x="1727" y="13462"/>
                  </a:lnTo>
                  <a:lnTo>
                    <a:pt x="0" y="22034"/>
                  </a:lnTo>
                  <a:lnTo>
                    <a:pt x="1727" y="30619"/>
                  </a:lnTo>
                  <a:lnTo>
                    <a:pt x="6451" y="37617"/>
                  </a:lnTo>
                  <a:lnTo>
                    <a:pt x="13449" y="42329"/>
                  </a:lnTo>
                  <a:lnTo>
                    <a:pt x="22021" y="44056"/>
                  </a:lnTo>
                  <a:lnTo>
                    <a:pt x="30594" y="42329"/>
                  </a:lnTo>
                  <a:lnTo>
                    <a:pt x="37592" y="37617"/>
                  </a:lnTo>
                  <a:lnTo>
                    <a:pt x="42316" y="30619"/>
                  </a:lnTo>
                  <a:lnTo>
                    <a:pt x="44043" y="22034"/>
                  </a:lnTo>
                  <a:close/>
                </a:path>
                <a:path w="3500120" h="509269">
                  <a:moveTo>
                    <a:pt x="3500043" y="486816"/>
                  </a:moveTo>
                  <a:lnTo>
                    <a:pt x="3498316" y="478256"/>
                  </a:lnTo>
                  <a:lnTo>
                    <a:pt x="3493592" y="471246"/>
                  </a:lnTo>
                  <a:lnTo>
                    <a:pt x="3486594" y="466521"/>
                  </a:lnTo>
                  <a:lnTo>
                    <a:pt x="3478022" y="464781"/>
                  </a:lnTo>
                  <a:lnTo>
                    <a:pt x="3469449" y="466521"/>
                  </a:lnTo>
                  <a:lnTo>
                    <a:pt x="3462451" y="471246"/>
                  </a:lnTo>
                  <a:lnTo>
                    <a:pt x="3457727" y="478256"/>
                  </a:lnTo>
                  <a:lnTo>
                    <a:pt x="3456000" y="486816"/>
                  </a:lnTo>
                  <a:lnTo>
                    <a:pt x="3457727" y="495414"/>
                  </a:lnTo>
                  <a:lnTo>
                    <a:pt x="3462451" y="502412"/>
                  </a:lnTo>
                  <a:lnTo>
                    <a:pt x="3469449" y="507123"/>
                  </a:lnTo>
                  <a:lnTo>
                    <a:pt x="3478022" y="508838"/>
                  </a:lnTo>
                  <a:lnTo>
                    <a:pt x="3486594" y="507123"/>
                  </a:lnTo>
                  <a:lnTo>
                    <a:pt x="3493592" y="502412"/>
                  </a:lnTo>
                  <a:lnTo>
                    <a:pt x="3498316" y="495414"/>
                  </a:lnTo>
                  <a:lnTo>
                    <a:pt x="3500043" y="486816"/>
                  </a:lnTo>
                  <a:close/>
                </a:path>
                <a:path w="3500120" h="509269">
                  <a:moveTo>
                    <a:pt x="3500043" y="278015"/>
                  </a:moveTo>
                  <a:lnTo>
                    <a:pt x="3498316" y="269443"/>
                  </a:lnTo>
                  <a:lnTo>
                    <a:pt x="3493592" y="262445"/>
                  </a:lnTo>
                  <a:lnTo>
                    <a:pt x="3486594" y="257721"/>
                  </a:lnTo>
                  <a:lnTo>
                    <a:pt x="3478022" y="255981"/>
                  </a:lnTo>
                  <a:lnTo>
                    <a:pt x="3469449" y="257721"/>
                  </a:lnTo>
                  <a:lnTo>
                    <a:pt x="3462451" y="262445"/>
                  </a:lnTo>
                  <a:lnTo>
                    <a:pt x="3457727" y="269443"/>
                  </a:lnTo>
                  <a:lnTo>
                    <a:pt x="3456000" y="278015"/>
                  </a:lnTo>
                  <a:lnTo>
                    <a:pt x="3457727" y="286600"/>
                  </a:lnTo>
                  <a:lnTo>
                    <a:pt x="3462451" y="293598"/>
                  </a:lnTo>
                  <a:lnTo>
                    <a:pt x="3469449" y="298310"/>
                  </a:lnTo>
                  <a:lnTo>
                    <a:pt x="3478022" y="300037"/>
                  </a:lnTo>
                  <a:lnTo>
                    <a:pt x="3486594" y="298310"/>
                  </a:lnTo>
                  <a:lnTo>
                    <a:pt x="3493592" y="293598"/>
                  </a:lnTo>
                  <a:lnTo>
                    <a:pt x="3498316" y="286600"/>
                  </a:lnTo>
                  <a:lnTo>
                    <a:pt x="3500043" y="278015"/>
                  </a:lnTo>
                  <a:close/>
                </a:path>
                <a:path w="3500120" h="509269">
                  <a:moveTo>
                    <a:pt x="3500043" y="22034"/>
                  </a:moveTo>
                  <a:lnTo>
                    <a:pt x="3498316" y="13462"/>
                  </a:lnTo>
                  <a:lnTo>
                    <a:pt x="3493592" y="6451"/>
                  </a:lnTo>
                  <a:lnTo>
                    <a:pt x="3486594" y="1727"/>
                  </a:lnTo>
                  <a:lnTo>
                    <a:pt x="3478022" y="0"/>
                  </a:lnTo>
                  <a:lnTo>
                    <a:pt x="3469449" y="1727"/>
                  </a:lnTo>
                  <a:lnTo>
                    <a:pt x="3462451" y="6451"/>
                  </a:lnTo>
                  <a:lnTo>
                    <a:pt x="3457727" y="13462"/>
                  </a:lnTo>
                  <a:lnTo>
                    <a:pt x="3456000" y="22034"/>
                  </a:lnTo>
                  <a:lnTo>
                    <a:pt x="3457727" y="30619"/>
                  </a:lnTo>
                  <a:lnTo>
                    <a:pt x="3462451" y="37617"/>
                  </a:lnTo>
                  <a:lnTo>
                    <a:pt x="3469449" y="42329"/>
                  </a:lnTo>
                  <a:lnTo>
                    <a:pt x="3478022" y="44056"/>
                  </a:lnTo>
                  <a:lnTo>
                    <a:pt x="3486594" y="42329"/>
                  </a:lnTo>
                  <a:lnTo>
                    <a:pt x="3493592" y="37617"/>
                  </a:lnTo>
                  <a:lnTo>
                    <a:pt x="3498316" y="30619"/>
                  </a:lnTo>
                  <a:lnTo>
                    <a:pt x="3500043" y="22034"/>
                  </a:lnTo>
                  <a:close/>
                </a:path>
              </a:pathLst>
            </a:custGeom>
            <a:solidFill>
              <a:srgbClr val="AAB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32434" y="1417460"/>
              <a:ext cx="5146040" cy="7797800"/>
            </a:xfrm>
            <a:custGeom>
              <a:avLst/>
              <a:gdLst/>
              <a:ahLst/>
              <a:cxnLst/>
              <a:rect l="l" t="t" r="r" b="b"/>
              <a:pathLst>
                <a:path w="5146040" h="7797800">
                  <a:moveTo>
                    <a:pt x="930291" y="6616700"/>
                  </a:moveTo>
                  <a:lnTo>
                    <a:pt x="744461" y="6616700"/>
                  </a:lnTo>
                  <a:lnTo>
                    <a:pt x="699897" y="6629400"/>
                  </a:lnTo>
                  <a:lnTo>
                    <a:pt x="614683" y="6654800"/>
                  </a:lnTo>
                  <a:lnTo>
                    <a:pt x="574027" y="6680200"/>
                  </a:lnTo>
                  <a:lnTo>
                    <a:pt x="534670" y="6705600"/>
                  </a:lnTo>
                  <a:lnTo>
                    <a:pt x="497198" y="6731000"/>
                  </a:lnTo>
                  <a:lnTo>
                    <a:pt x="462187" y="6769100"/>
                  </a:lnTo>
                  <a:lnTo>
                    <a:pt x="429641" y="6807200"/>
                  </a:lnTo>
                  <a:lnTo>
                    <a:pt x="399559" y="6858000"/>
                  </a:lnTo>
                  <a:lnTo>
                    <a:pt x="371944" y="6908800"/>
                  </a:lnTo>
                  <a:lnTo>
                    <a:pt x="348821" y="6946900"/>
                  </a:lnTo>
                  <a:lnTo>
                    <a:pt x="330900" y="6997700"/>
                  </a:lnTo>
                  <a:lnTo>
                    <a:pt x="318182" y="7048500"/>
                  </a:lnTo>
                  <a:lnTo>
                    <a:pt x="310667" y="7099300"/>
                  </a:lnTo>
                  <a:lnTo>
                    <a:pt x="308356" y="7150100"/>
                  </a:lnTo>
                  <a:lnTo>
                    <a:pt x="310650" y="7200900"/>
                  </a:lnTo>
                  <a:lnTo>
                    <a:pt x="316953" y="7239000"/>
                  </a:lnTo>
                  <a:lnTo>
                    <a:pt x="327261" y="7289800"/>
                  </a:lnTo>
                  <a:lnTo>
                    <a:pt x="341571" y="7327900"/>
                  </a:lnTo>
                  <a:lnTo>
                    <a:pt x="359879" y="7366000"/>
                  </a:lnTo>
                  <a:lnTo>
                    <a:pt x="381901" y="7404100"/>
                  </a:lnTo>
                  <a:lnTo>
                    <a:pt x="407308" y="7442200"/>
                  </a:lnTo>
                  <a:lnTo>
                    <a:pt x="436100" y="7480300"/>
                  </a:lnTo>
                  <a:lnTo>
                    <a:pt x="468279" y="7518400"/>
                  </a:lnTo>
                  <a:lnTo>
                    <a:pt x="503847" y="7556500"/>
                  </a:lnTo>
                  <a:lnTo>
                    <a:pt x="542173" y="7594600"/>
                  </a:lnTo>
                  <a:lnTo>
                    <a:pt x="582629" y="7620000"/>
                  </a:lnTo>
                  <a:lnTo>
                    <a:pt x="625211" y="7645400"/>
                  </a:lnTo>
                  <a:lnTo>
                    <a:pt x="669919" y="7670800"/>
                  </a:lnTo>
                  <a:lnTo>
                    <a:pt x="811165" y="7747000"/>
                  </a:lnTo>
                  <a:lnTo>
                    <a:pt x="1006595" y="7797800"/>
                  </a:lnTo>
                  <a:lnTo>
                    <a:pt x="1196454" y="7797800"/>
                  </a:lnTo>
                  <a:lnTo>
                    <a:pt x="1285781" y="7772400"/>
                  </a:lnTo>
                  <a:lnTo>
                    <a:pt x="1328390" y="7759700"/>
                  </a:lnTo>
                  <a:lnTo>
                    <a:pt x="1369629" y="7734300"/>
                  </a:lnTo>
                  <a:lnTo>
                    <a:pt x="1409496" y="7708900"/>
                  </a:lnTo>
                  <a:lnTo>
                    <a:pt x="1447369" y="7683500"/>
                  </a:lnTo>
                  <a:lnTo>
                    <a:pt x="1067614" y="7683500"/>
                  </a:lnTo>
                  <a:lnTo>
                    <a:pt x="870510" y="7632700"/>
                  </a:lnTo>
                  <a:lnTo>
                    <a:pt x="823774" y="7607300"/>
                  </a:lnTo>
                  <a:lnTo>
                    <a:pt x="778522" y="7594600"/>
                  </a:lnTo>
                  <a:lnTo>
                    <a:pt x="735305" y="7569200"/>
                  </a:lnTo>
                  <a:lnTo>
                    <a:pt x="693018" y="7543800"/>
                  </a:lnTo>
                  <a:lnTo>
                    <a:pt x="651662" y="7505700"/>
                  </a:lnTo>
                  <a:lnTo>
                    <a:pt x="611238" y="7480300"/>
                  </a:lnTo>
                  <a:lnTo>
                    <a:pt x="573118" y="7442200"/>
                  </a:lnTo>
                  <a:lnTo>
                    <a:pt x="538672" y="7404100"/>
                  </a:lnTo>
                  <a:lnTo>
                    <a:pt x="507895" y="7366000"/>
                  </a:lnTo>
                  <a:lnTo>
                    <a:pt x="480783" y="7327900"/>
                  </a:lnTo>
                  <a:lnTo>
                    <a:pt x="458081" y="7289800"/>
                  </a:lnTo>
                  <a:lnTo>
                    <a:pt x="440516" y="7251700"/>
                  </a:lnTo>
                  <a:lnTo>
                    <a:pt x="428093" y="7200900"/>
                  </a:lnTo>
                  <a:lnTo>
                    <a:pt x="420814" y="7150100"/>
                  </a:lnTo>
                  <a:lnTo>
                    <a:pt x="420085" y="7099300"/>
                  </a:lnTo>
                  <a:lnTo>
                    <a:pt x="427342" y="7048500"/>
                  </a:lnTo>
                  <a:lnTo>
                    <a:pt x="442581" y="6997700"/>
                  </a:lnTo>
                  <a:lnTo>
                    <a:pt x="465797" y="6946900"/>
                  </a:lnTo>
                  <a:lnTo>
                    <a:pt x="487897" y="6908800"/>
                  </a:lnTo>
                  <a:lnTo>
                    <a:pt x="512148" y="6883400"/>
                  </a:lnTo>
                  <a:lnTo>
                    <a:pt x="538544" y="6845300"/>
                  </a:lnTo>
                  <a:lnTo>
                    <a:pt x="567080" y="6819900"/>
                  </a:lnTo>
                  <a:lnTo>
                    <a:pt x="598601" y="6794500"/>
                  </a:lnTo>
                  <a:lnTo>
                    <a:pt x="672982" y="6769100"/>
                  </a:lnTo>
                  <a:lnTo>
                    <a:pt x="715848" y="6756400"/>
                  </a:lnTo>
                  <a:lnTo>
                    <a:pt x="752374" y="6743700"/>
                  </a:lnTo>
                  <a:lnTo>
                    <a:pt x="1261128" y="6743700"/>
                  </a:lnTo>
                  <a:lnTo>
                    <a:pt x="1121435" y="6667500"/>
                  </a:lnTo>
                  <a:lnTo>
                    <a:pt x="930291" y="6616700"/>
                  </a:lnTo>
                  <a:close/>
                </a:path>
                <a:path w="5146040" h="7797800">
                  <a:moveTo>
                    <a:pt x="1261128" y="6743700"/>
                  </a:moveTo>
                  <a:lnTo>
                    <a:pt x="896065" y="6743700"/>
                  </a:lnTo>
                  <a:lnTo>
                    <a:pt x="929757" y="6756400"/>
                  </a:lnTo>
                  <a:lnTo>
                    <a:pt x="961968" y="6756400"/>
                  </a:lnTo>
                  <a:lnTo>
                    <a:pt x="992695" y="6769100"/>
                  </a:lnTo>
                  <a:lnTo>
                    <a:pt x="1021672" y="6769100"/>
                  </a:lnTo>
                  <a:lnTo>
                    <a:pt x="1048613" y="6781800"/>
                  </a:lnTo>
                  <a:lnTo>
                    <a:pt x="1073516" y="6794500"/>
                  </a:lnTo>
                  <a:lnTo>
                    <a:pt x="1096378" y="6807200"/>
                  </a:lnTo>
                  <a:lnTo>
                    <a:pt x="1116512" y="6807200"/>
                  </a:lnTo>
                  <a:lnTo>
                    <a:pt x="1133211" y="6819900"/>
                  </a:lnTo>
                  <a:lnTo>
                    <a:pt x="1146466" y="6832600"/>
                  </a:lnTo>
                  <a:lnTo>
                    <a:pt x="1165444" y="6832600"/>
                  </a:lnTo>
                  <a:lnTo>
                    <a:pt x="1195162" y="6858000"/>
                  </a:lnTo>
                  <a:lnTo>
                    <a:pt x="1238624" y="6883400"/>
                  </a:lnTo>
                  <a:lnTo>
                    <a:pt x="1287305" y="6908800"/>
                  </a:lnTo>
                  <a:lnTo>
                    <a:pt x="1313065" y="6934200"/>
                  </a:lnTo>
                  <a:lnTo>
                    <a:pt x="1339215" y="6959600"/>
                  </a:lnTo>
                  <a:lnTo>
                    <a:pt x="1416646" y="7035800"/>
                  </a:lnTo>
                  <a:lnTo>
                    <a:pt x="1440706" y="7073900"/>
                  </a:lnTo>
                  <a:lnTo>
                    <a:pt x="1461755" y="7099300"/>
                  </a:lnTo>
                  <a:lnTo>
                    <a:pt x="1479792" y="7137400"/>
                  </a:lnTo>
                  <a:lnTo>
                    <a:pt x="1494815" y="7175500"/>
                  </a:lnTo>
                  <a:lnTo>
                    <a:pt x="1507976" y="7213600"/>
                  </a:lnTo>
                  <a:lnTo>
                    <a:pt x="1516370" y="7251700"/>
                  </a:lnTo>
                  <a:lnTo>
                    <a:pt x="1519997" y="7289800"/>
                  </a:lnTo>
                  <a:lnTo>
                    <a:pt x="1518856" y="7327900"/>
                  </a:lnTo>
                  <a:lnTo>
                    <a:pt x="1503883" y="7391400"/>
                  </a:lnTo>
                  <a:lnTo>
                    <a:pt x="1490452" y="7429500"/>
                  </a:lnTo>
                  <a:lnTo>
                    <a:pt x="1473060" y="7467600"/>
                  </a:lnTo>
                  <a:lnTo>
                    <a:pt x="1444870" y="7518400"/>
                  </a:lnTo>
                  <a:lnTo>
                    <a:pt x="1413084" y="7556500"/>
                  </a:lnTo>
                  <a:lnTo>
                    <a:pt x="1377698" y="7594600"/>
                  </a:lnTo>
                  <a:lnTo>
                    <a:pt x="1338707" y="7620000"/>
                  </a:lnTo>
                  <a:lnTo>
                    <a:pt x="1297151" y="7645400"/>
                  </a:lnTo>
                  <a:lnTo>
                    <a:pt x="1254056" y="7658100"/>
                  </a:lnTo>
                  <a:lnTo>
                    <a:pt x="1163243" y="7683500"/>
                  </a:lnTo>
                  <a:lnTo>
                    <a:pt x="1447369" y="7683500"/>
                  </a:lnTo>
                  <a:lnTo>
                    <a:pt x="1482620" y="7645400"/>
                  </a:lnTo>
                  <a:lnTo>
                    <a:pt x="1515247" y="7607300"/>
                  </a:lnTo>
                  <a:lnTo>
                    <a:pt x="1545246" y="7569200"/>
                  </a:lnTo>
                  <a:lnTo>
                    <a:pt x="1572615" y="7518400"/>
                  </a:lnTo>
                  <a:lnTo>
                    <a:pt x="1595905" y="7467600"/>
                  </a:lnTo>
                  <a:lnTo>
                    <a:pt x="1613667" y="7416800"/>
                  </a:lnTo>
                  <a:lnTo>
                    <a:pt x="1625901" y="7366000"/>
                  </a:lnTo>
                  <a:lnTo>
                    <a:pt x="1632605" y="7315200"/>
                  </a:lnTo>
                  <a:lnTo>
                    <a:pt x="1633778" y="7264400"/>
                  </a:lnTo>
                  <a:lnTo>
                    <a:pt x="1630200" y="7226300"/>
                  </a:lnTo>
                  <a:lnTo>
                    <a:pt x="1622649" y="7175500"/>
                  </a:lnTo>
                  <a:lnTo>
                    <a:pt x="1611126" y="7137400"/>
                  </a:lnTo>
                  <a:lnTo>
                    <a:pt x="1595629" y="7086600"/>
                  </a:lnTo>
                  <a:lnTo>
                    <a:pt x="1576158" y="7048500"/>
                  </a:lnTo>
                  <a:lnTo>
                    <a:pt x="1553061" y="7010400"/>
                  </a:lnTo>
                  <a:lnTo>
                    <a:pt x="1526669" y="6972300"/>
                  </a:lnTo>
                  <a:lnTo>
                    <a:pt x="1496983" y="6934200"/>
                  </a:lnTo>
                  <a:lnTo>
                    <a:pt x="1464005" y="6896100"/>
                  </a:lnTo>
                  <a:lnTo>
                    <a:pt x="1427734" y="6858000"/>
                  </a:lnTo>
                  <a:lnTo>
                    <a:pt x="1388879" y="6832600"/>
                  </a:lnTo>
                  <a:lnTo>
                    <a:pt x="1348161" y="6794500"/>
                  </a:lnTo>
                  <a:lnTo>
                    <a:pt x="1305579" y="6769100"/>
                  </a:lnTo>
                  <a:lnTo>
                    <a:pt x="1261128" y="6743700"/>
                  </a:lnTo>
                  <a:close/>
                </a:path>
                <a:path w="5146040" h="7797800">
                  <a:moveTo>
                    <a:pt x="55232" y="6896100"/>
                  </a:moveTo>
                  <a:lnTo>
                    <a:pt x="0" y="7010400"/>
                  </a:lnTo>
                  <a:lnTo>
                    <a:pt x="156959" y="7086600"/>
                  </a:lnTo>
                  <a:lnTo>
                    <a:pt x="212191" y="6972300"/>
                  </a:lnTo>
                  <a:lnTo>
                    <a:pt x="55232" y="6896100"/>
                  </a:lnTo>
                  <a:close/>
                </a:path>
                <a:path w="5146040" h="7797800">
                  <a:moveTo>
                    <a:pt x="1415951" y="5499100"/>
                  </a:moveTo>
                  <a:lnTo>
                    <a:pt x="1279133" y="5499100"/>
                  </a:lnTo>
                  <a:lnTo>
                    <a:pt x="1236129" y="5511800"/>
                  </a:lnTo>
                  <a:lnTo>
                    <a:pt x="1194887" y="5537200"/>
                  </a:lnTo>
                  <a:lnTo>
                    <a:pt x="1155857" y="5549900"/>
                  </a:lnTo>
                  <a:lnTo>
                    <a:pt x="1119041" y="5588000"/>
                  </a:lnTo>
                  <a:lnTo>
                    <a:pt x="1084439" y="5613400"/>
                  </a:lnTo>
                  <a:lnTo>
                    <a:pt x="1052052" y="5664200"/>
                  </a:lnTo>
                  <a:lnTo>
                    <a:pt x="1021880" y="5702300"/>
                  </a:lnTo>
                  <a:lnTo>
                    <a:pt x="994924" y="5753100"/>
                  </a:lnTo>
                  <a:lnTo>
                    <a:pt x="969987" y="5803900"/>
                  </a:lnTo>
                  <a:lnTo>
                    <a:pt x="958030" y="5829300"/>
                  </a:lnTo>
                  <a:lnTo>
                    <a:pt x="946067" y="5842000"/>
                  </a:lnTo>
                  <a:lnTo>
                    <a:pt x="922147" y="5892800"/>
                  </a:lnTo>
                  <a:lnTo>
                    <a:pt x="758075" y="6223000"/>
                  </a:lnTo>
                  <a:lnTo>
                    <a:pt x="1900491" y="6794500"/>
                  </a:lnTo>
                  <a:lnTo>
                    <a:pt x="1956562" y="6692900"/>
                  </a:lnTo>
                  <a:lnTo>
                    <a:pt x="1450073" y="6426200"/>
                  </a:lnTo>
                  <a:lnTo>
                    <a:pt x="1469507" y="6388100"/>
                  </a:lnTo>
                  <a:lnTo>
                    <a:pt x="1356220" y="6388100"/>
                  </a:lnTo>
                  <a:lnTo>
                    <a:pt x="911225" y="6159500"/>
                  </a:lnTo>
                  <a:lnTo>
                    <a:pt x="1090968" y="5803900"/>
                  </a:lnTo>
                  <a:lnTo>
                    <a:pt x="1099776" y="5791200"/>
                  </a:lnTo>
                  <a:lnTo>
                    <a:pt x="1108887" y="5765800"/>
                  </a:lnTo>
                  <a:lnTo>
                    <a:pt x="1118303" y="5753100"/>
                  </a:lnTo>
                  <a:lnTo>
                    <a:pt x="1128026" y="5740400"/>
                  </a:lnTo>
                  <a:lnTo>
                    <a:pt x="1138273" y="5715000"/>
                  </a:lnTo>
                  <a:lnTo>
                    <a:pt x="1173556" y="5676900"/>
                  </a:lnTo>
                  <a:lnTo>
                    <a:pt x="1216300" y="5638800"/>
                  </a:lnTo>
                  <a:lnTo>
                    <a:pt x="1232357" y="5638800"/>
                  </a:lnTo>
                  <a:lnTo>
                    <a:pt x="1249550" y="5626100"/>
                  </a:lnTo>
                  <a:lnTo>
                    <a:pt x="1268096" y="5626100"/>
                  </a:lnTo>
                  <a:lnTo>
                    <a:pt x="1287998" y="5613400"/>
                  </a:lnTo>
                  <a:lnTo>
                    <a:pt x="1613956" y="5613400"/>
                  </a:lnTo>
                  <a:lnTo>
                    <a:pt x="1602452" y="5600700"/>
                  </a:lnTo>
                  <a:lnTo>
                    <a:pt x="1561357" y="5575300"/>
                  </a:lnTo>
                  <a:lnTo>
                    <a:pt x="1513674" y="5537200"/>
                  </a:lnTo>
                  <a:lnTo>
                    <a:pt x="1464161" y="5524500"/>
                  </a:lnTo>
                  <a:lnTo>
                    <a:pt x="1415951" y="5499100"/>
                  </a:lnTo>
                  <a:close/>
                </a:path>
                <a:path w="5146040" h="7797800">
                  <a:moveTo>
                    <a:pt x="235800" y="6540500"/>
                  </a:moveTo>
                  <a:lnTo>
                    <a:pt x="180555" y="6654800"/>
                  </a:lnTo>
                  <a:lnTo>
                    <a:pt x="337515" y="6731000"/>
                  </a:lnTo>
                  <a:lnTo>
                    <a:pt x="392760" y="6616700"/>
                  </a:lnTo>
                  <a:lnTo>
                    <a:pt x="235800" y="6540500"/>
                  </a:lnTo>
                  <a:close/>
                </a:path>
                <a:path w="5146040" h="7797800">
                  <a:moveTo>
                    <a:pt x="1613956" y="5613400"/>
                  </a:moveTo>
                  <a:lnTo>
                    <a:pt x="1379126" y="5613400"/>
                  </a:lnTo>
                  <a:lnTo>
                    <a:pt x="1399336" y="5626100"/>
                  </a:lnTo>
                  <a:lnTo>
                    <a:pt x="1417361" y="5626100"/>
                  </a:lnTo>
                  <a:lnTo>
                    <a:pt x="1432552" y="5638800"/>
                  </a:lnTo>
                  <a:lnTo>
                    <a:pt x="1444901" y="5638800"/>
                  </a:lnTo>
                  <a:lnTo>
                    <a:pt x="1454404" y="5651500"/>
                  </a:lnTo>
                  <a:lnTo>
                    <a:pt x="1478653" y="5664200"/>
                  </a:lnTo>
                  <a:lnTo>
                    <a:pt x="1517217" y="5689600"/>
                  </a:lnTo>
                  <a:lnTo>
                    <a:pt x="1553367" y="5727700"/>
                  </a:lnTo>
                  <a:lnTo>
                    <a:pt x="1576335" y="5778500"/>
                  </a:lnTo>
                  <a:lnTo>
                    <a:pt x="1582651" y="5791200"/>
                  </a:lnTo>
                  <a:lnTo>
                    <a:pt x="1587039" y="5803900"/>
                  </a:lnTo>
                  <a:lnTo>
                    <a:pt x="1589493" y="5829300"/>
                  </a:lnTo>
                  <a:lnTo>
                    <a:pt x="1590387" y="5842000"/>
                  </a:lnTo>
                  <a:lnTo>
                    <a:pt x="1590057" y="5854700"/>
                  </a:lnTo>
                  <a:lnTo>
                    <a:pt x="1588506" y="5880100"/>
                  </a:lnTo>
                  <a:lnTo>
                    <a:pt x="1585734" y="5892800"/>
                  </a:lnTo>
                  <a:lnTo>
                    <a:pt x="1581935" y="5905500"/>
                  </a:lnTo>
                  <a:lnTo>
                    <a:pt x="1577265" y="5930900"/>
                  </a:lnTo>
                  <a:lnTo>
                    <a:pt x="1571731" y="5943600"/>
                  </a:lnTo>
                  <a:lnTo>
                    <a:pt x="1565338" y="5956300"/>
                  </a:lnTo>
                  <a:lnTo>
                    <a:pt x="1558487" y="5969000"/>
                  </a:lnTo>
                  <a:lnTo>
                    <a:pt x="1551589" y="5994400"/>
                  </a:lnTo>
                  <a:lnTo>
                    <a:pt x="1544641" y="6007100"/>
                  </a:lnTo>
                  <a:lnTo>
                    <a:pt x="1537639" y="6019800"/>
                  </a:lnTo>
                  <a:lnTo>
                    <a:pt x="1532575" y="6032500"/>
                  </a:lnTo>
                  <a:lnTo>
                    <a:pt x="1527308" y="6045200"/>
                  </a:lnTo>
                  <a:lnTo>
                    <a:pt x="1521841" y="6057900"/>
                  </a:lnTo>
                  <a:lnTo>
                    <a:pt x="1516176" y="6070600"/>
                  </a:lnTo>
                  <a:lnTo>
                    <a:pt x="1356220" y="6388100"/>
                  </a:lnTo>
                  <a:lnTo>
                    <a:pt x="1469507" y="6388100"/>
                  </a:lnTo>
                  <a:lnTo>
                    <a:pt x="1586115" y="6159500"/>
                  </a:lnTo>
                  <a:lnTo>
                    <a:pt x="2276462" y="6057900"/>
                  </a:lnTo>
                  <a:lnTo>
                    <a:pt x="2290312" y="6032500"/>
                  </a:lnTo>
                  <a:lnTo>
                    <a:pt x="1650428" y="6032500"/>
                  </a:lnTo>
                  <a:lnTo>
                    <a:pt x="1661494" y="6007100"/>
                  </a:lnTo>
                  <a:lnTo>
                    <a:pt x="1670708" y="5994400"/>
                  </a:lnTo>
                  <a:lnTo>
                    <a:pt x="1678073" y="5969000"/>
                  </a:lnTo>
                  <a:lnTo>
                    <a:pt x="1683588" y="5943600"/>
                  </a:lnTo>
                  <a:lnTo>
                    <a:pt x="1687883" y="5930900"/>
                  </a:lnTo>
                  <a:lnTo>
                    <a:pt x="1691563" y="5918200"/>
                  </a:lnTo>
                  <a:lnTo>
                    <a:pt x="1694625" y="5905500"/>
                  </a:lnTo>
                  <a:lnTo>
                    <a:pt x="1697062" y="5880100"/>
                  </a:lnTo>
                  <a:lnTo>
                    <a:pt x="1701466" y="5829300"/>
                  </a:lnTo>
                  <a:lnTo>
                    <a:pt x="1697570" y="5778500"/>
                  </a:lnTo>
                  <a:lnTo>
                    <a:pt x="1685379" y="5727700"/>
                  </a:lnTo>
                  <a:lnTo>
                    <a:pt x="1664893" y="5689600"/>
                  </a:lnTo>
                  <a:lnTo>
                    <a:pt x="1636963" y="5638800"/>
                  </a:lnTo>
                  <a:lnTo>
                    <a:pt x="1613956" y="5613400"/>
                  </a:lnTo>
                  <a:close/>
                </a:path>
                <a:path w="5146040" h="7797800">
                  <a:moveTo>
                    <a:pt x="2345715" y="5930900"/>
                  </a:moveTo>
                  <a:lnTo>
                    <a:pt x="1650428" y="6032500"/>
                  </a:lnTo>
                  <a:lnTo>
                    <a:pt x="2290312" y="6032500"/>
                  </a:lnTo>
                  <a:lnTo>
                    <a:pt x="2345715" y="5930900"/>
                  </a:lnTo>
                  <a:close/>
                </a:path>
                <a:path w="5146040" h="7797800">
                  <a:moveTo>
                    <a:pt x="1740865" y="4292600"/>
                  </a:moveTo>
                  <a:lnTo>
                    <a:pt x="1686445" y="4394200"/>
                  </a:lnTo>
                  <a:lnTo>
                    <a:pt x="2667939" y="4889500"/>
                  </a:lnTo>
                  <a:lnTo>
                    <a:pt x="1345107" y="5067300"/>
                  </a:lnTo>
                  <a:lnTo>
                    <a:pt x="1290688" y="5168900"/>
                  </a:lnTo>
                  <a:lnTo>
                    <a:pt x="2433116" y="5753100"/>
                  </a:lnTo>
                  <a:lnTo>
                    <a:pt x="2487523" y="5651500"/>
                  </a:lnTo>
                  <a:lnTo>
                    <a:pt x="1500454" y="5143500"/>
                  </a:lnTo>
                  <a:lnTo>
                    <a:pt x="2828861" y="4978400"/>
                  </a:lnTo>
                  <a:lnTo>
                    <a:pt x="2883281" y="4864100"/>
                  </a:lnTo>
                  <a:lnTo>
                    <a:pt x="1740865" y="4292600"/>
                  </a:lnTo>
                  <a:close/>
                </a:path>
                <a:path w="5146040" h="7797800">
                  <a:moveTo>
                    <a:pt x="2254516" y="3276600"/>
                  </a:moveTo>
                  <a:lnTo>
                    <a:pt x="1874431" y="4025900"/>
                  </a:lnTo>
                  <a:lnTo>
                    <a:pt x="3016846" y="4610100"/>
                  </a:lnTo>
                  <a:lnTo>
                    <a:pt x="3100864" y="4445000"/>
                  </a:lnTo>
                  <a:lnTo>
                    <a:pt x="2971761" y="4445000"/>
                  </a:lnTo>
                  <a:lnTo>
                    <a:pt x="2536482" y="4229100"/>
                  </a:lnTo>
                  <a:lnTo>
                    <a:pt x="2562076" y="4178300"/>
                  </a:lnTo>
                  <a:lnTo>
                    <a:pt x="2436152" y="4178300"/>
                  </a:lnTo>
                  <a:lnTo>
                    <a:pt x="2028380" y="3962400"/>
                  </a:lnTo>
                  <a:lnTo>
                    <a:pt x="2353221" y="3327400"/>
                  </a:lnTo>
                  <a:lnTo>
                    <a:pt x="2254516" y="3276600"/>
                  </a:lnTo>
                  <a:close/>
                </a:path>
                <a:path w="5146040" h="7797800">
                  <a:moveTo>
                    <a:pt x="3317227" y="3771900"/>
                  </a:moveTo>
                  <a:lnTo>
                    <a:pt x="2971761" y="4445000"/>
                  </a:lnTo>
                  <a:lnTo>
                    <a:pt x="3100864" y="4445000"/>
                  </a:lnTo>
                  <a:lnTo>
                    <a:pt x="3417544" y="3822700"/>
                  </a:lnTo>
                  <a:lnTo>
                    <a:pt x="3317227" y="3771900"/>
                  </a:lnTo>
                  <a:close/>
                </a:path>
                <a:path w="5146040" h="7797800">
                  <a:moveTo>
                    <a:pt x="2730500" y="3594100"/>
                  </a:moveTo>
                  <a:lnTo>
                    <a:pt x="2436152" y="4178300"/>
                  </a:lnTo>
                  <a:lnTo>
                    <a:pt x="2562076" y="4178300"/>
                  </a:lnTo>
                  <a:lnTo>
                    <a:pt x="2830817" y="3644900"/>
                  </a:lnTo>
                  <a:lnTo>
                    <a:pt x="2730500" y="3594100"/>
                  </a:lnTo>
                  <a:close/>
                </a:path>
                <a:path w="5146040" h="7797800">
                  <a:moveTo>
                    <a:pt x="2428481" y="2933700"/>
                  </a:moveTo>
                  <a:lnTo>
                    <a:pt x="2372410" y="3048000"/>
                  </a:lnTo>
                  <a:lnTo>
                    <a:pt x="3514826" y="3632200"/>
                  </a:lnTo>
                  <a:lnTo>
                    <a:pt x="3570897" y="3517900"/>
                  </a:lnTo>
                  <a:lnTo>
                    <a:pt x="3203575" y="3340100"/>
                  </a:lnTo>
                  <a:lnTo>
                    <a:pt x="3178804" y="3263900"/>
                  </a:lnTo>
                  <a:lnTo>
                    <a:pt x="3066034" y="3263900"/>
                  </a:lnTo>
                  <a:lnTo>
                    <a:pt x="2428481" y="2933700"/>
                  </a:lnTo>
                  <a:close/>
                </a:path>
                <a:path w="5146040" h="7797800">
                  <a:moveTo>
                    <a:pt x="2820936" y="2171700"/>
                  </a:moveTo>
                  <a:lnTo>
                    <a:pt x="2745079" y="2311400"/>
                  </a:lnTo>
                  <a:lnTo>
                    <a:pt x="3066034" y="3263900"/>
                  </a:lnTo>
                  <a:lnTo>
                    <a:pt x="3178804" y="3263900"/>
                  </a:lnTo>
                  <a:lnTo>
                    <a:pt x="3079724" y="2959100"/>
                  </a:lnTo>
                  <a:lnTo>
                    <a:pt x="3915537" y="2844800"/>
                  </a:lnTo>
                  <a:lnTo>
                    <a:pt x="3046463" y="2844800"/>
                  </a:lnTo>
                  <a:lnTo>
                    <a:pt x="2820936" y="2171700"/>
                  </a:lnTo>
                  <a:close/>
                </a:path>
                <a:path w="5146040" h="7797800">
                  <a:moveTo>
                    <a:pt x="3983139" y="2717800"/>
                  </a:moveTo>
                  <a:lnTo>
                    <a:pt x="3046463" y="2844800"/>
                  </a:lnTo>
                  <a:lnTo>
                    <a:pt x="3915537" y="2844800"/>
                  </a:lnTo>
                  <a:lnTo>
                    <a:pt x="3983139" y="2717800"/>
                  </a:lnTo>
                  <a:close/>
                </a:path>
                <a:path w="5146040" h="7797800">
                  <a:moveTo>
                    <a:pt x="3401089" y="1765300"/>
                  </a:moveTo>
                  <a:lnTo>
                    <a:pt x="3146437" y="1765300"/>
                  </a:lnTo>
                  <a:lnTo>
                    <a:pt x="4193374" y="2298700"/>
                  </a:lnTo>
                  <a:lnTo>
                    <a:pt x="4248619" y="2197100"/>
                  </a:lnTo>
                  <a:lnTo>
                    <a:pt x="3401089" y="1765300"/>
                  </a:lnTo>
                  <a:close/>
                </a:path>
                <a:path w="5146040" h="7797800">
                  <a:moveTo>
                    <a:pt x="3290062" y="1244600"/>
                  </a:moveTo>
                  <a:lnTo>
                    <a:pt x="2867926" y="2070100"/>
                  </a:lnTo>
                  <a:lnTo>
                    <a:pt x="2963392" y="2120900"/>
                  </a:lnTo>
                  <a:lnTo>
                    <a:pt x="3146437" y="1765300"/>
                  </a:lnTo>
                  <a:lnTo>
                    <a:pt x="3401089" y="1765300"/>
                  </a:lnTo>
                  <a:lnTo>
                    <a:pt x="3201670" y="1663700"/>
                  </a:lnTo>
                  <a:lnTo>
                    <a:pt x="3385540" y="1295400"/>
                  </a:lnTo>
                  <a:lnTo>
                    <a:pt x="3290062" y="1244600"/>
                  </a:lnTo>
                  <a:close/>
                </a:path>
                <a:path w="5146040" h="7797800">
                  <a:moveTo>
                    <a:pt x="3424453" y="977900"/>
                  </a:moveTo>
                  <a:lnTo>
                    <a:pt x="3369208" y="1092200"/>
                  </a:lnTo>
                  <a:lnTo>
                    <a:pt x="4511624" y="1676400"/>
                  </a:lnTo>
                  <a:lnTo>
                    <a:pt x="4566869" y="1562100"/>
                  </a:lnTo>
                  <a:lnTo>
                    <a:pt x="3424453" y="977900"/>
                  </a:lnTo>
                  <a:close/>
                </a:path>
                <a:path w="5146040" h="7797800">
                  <a:moveTo>
                    <a:pt x="4168979" y="0"/>
                  </a:moveTo>
                  <a:lnTo>
                    <a:pt x="4079065" y="0"/>
                  </a:lnTo>
                  <a:lnTo>
                    <a:pt x="4036060" y="12700"/>
                  </a:lnTo>
                  <a:lnTo>
                    <a:pt x="3994817" y="38100"/>
                  </a:lnTo>
                  <a:lnTo>
                    <a:pt x="3955788" y="63500"/>
                  </a:lnTo>
                  <a:lnTo>
                    <a:pt x="3918972" y="88900"/>
                  </a:lnTo>
                  <a:lnTo>
                    <a:pt x="3884370" y="127000"/>
                  </a:lnTo>
                  <a:lnTo>
                    <a:pt x="3851982" y="165100"/>
                  </a:lnTo>
                  <a:lnTo>
                    <a:pt x="3821811" y="203200"/>
                  </a:lnTo>
                  <a:lnTo>
                    <a:pt x="3794860" y="254000"/>
                  </a:lnTo>
                  <a:lnTo>
                    <a:pt x="3769918" y="304800"/>
                  </a:lnTo>
                  <a:lnTo>
                    <a:pt x="3734035" y="381000"/>
                  </a:lnTo>
                  <a:lnTo>
                    <a:pt x="3722077" y="393700"/>
                  </a:lnTo>
                  <a:lnTo>
                    <a:pt x="3558006" y="723900"/>
                  </a:lnTo>
                  <a:lnTo>
                    <a:pt x="4700422" y="1308100"/>
                  </a:lnTo>
                  <a:lnTo>
                    <a:pt x="4756492" y="1193800"/>
                  </a:lnTo>
                  <a:lnTo>
                    <a:pt x="4250004" y="939800"/>
                  </a:lnTo>
                  <a:lnTo>
                    <a:pt x="4275917" y="889000"/>
                  </a:lnTo>
                  <a:lnTo>
                    <a:pt x="4156151" y="889000"/>
                  </a:lnTo>
                  <a:lnTo>
                    <a:pt x="3711168" y="660400"/>
                  </a:lnTo>
                  <a:lnTo>
                    <a:pt x="3890899" y="304800"/>
                  </a:lnTo>
                  <a:lnTo>
                    <a:pt x="3899709" y="292100"/>
                  </a:lnTo>
                  <a:lnTo>
                    <a:pt x="3908823" y="279400"/>
                  </a:lnTo>
                  <a:lnTo>
                    <a:pt x="3918239" y="254000"/>
                  </a:lnTo>
                  <a:lnTo>
                    <a:pt x="3927957" y="241300"/>
                  </a:lnTo>
                  <a:lnTo>
                    <a:pt x="3938204" y="228600"/>
                  </a:lnTo>
                  <a:lnTo>
                    <a:pt x="3949207" y="215900"/>
                  </a:lnTo>
                  <a:lnTo>
                    <a:pt x="3960968" y="190500"/>
                  </a:lnTo>
                  <a:lnTo>
                    <a:pt x="3973487" y="177800"/>
                  </a:lnTo>
                  <a:lnTo>
                    <a:pt x="3986834" y="165100"/>
                  </a:lnTo>
                  <a:lnTo>
                    <a:pt x="4001082" y="152400"/>
                  </a:lnTo>
                  <a:lnTo>
                    <a:pt x="4016233" y="152400"/>
                  </a:lnTo>
                  <a:lnTo>
                    <a:pt x="4032288" y="139700"/>
                  </a:lnTo>
                  <a:lnTo>
                    <a:pt x="4049480" y="127000"/>
                  </a:lnTo>
                  <a:lnTo>
                    <a:pt x="4087928" y="127000"/>
                  </a:lnTo>
                  <a:lnTo>
                    <a:pt x="4109186" y="114300"/>
                  </a:lnTo>
                  <a:lnTo>
                    <a:pt x="4402388" y="114300"/>
                  </a:lnTo>
                  <a:lnTo>
                    <a:pt x="4361290" y="76200"/>
                  </a:lnTo>
                  <a:lnTo>
                    <a:pt x="4313605" y="50800"/>
                  </a:lnTo>
                  <a:lnTo>
                    <a:pt x="4264097" y="25400"/>
                  </a:lnTo>
                  <a:lnTo>
                    <a:pt x="4168979" y="0"/>
                  </a:lnTo>
                  <a:close/>
                </a:path>
                <a:path w="5146040" h="7797800">
                  <a:moveTo>
                    <a:pt x="3142919" y="838200"/>
                  </a:moveTo>
                  <a:lnTo>
                    <a:pt x="3087674" y="939800"/>
                  </a:lnTo>
                  <a:lnTo>
                    <a:pt x="3244646" y="1028700"/>
                  </a:lnTo>
                  <a:lnTo>
                    <a:pt x="3299879" y="914400"/>
                  </a:lnTo>
                  <a:lnTo>
                    <a:pt x="3142919" y="838200"/>
                  </a:lnTo>
                  <a:close/>
                </a:path>
                <a:path w="5146040" h="7797800">
                  <a:moveTo>
                    <a:pt x="5145646" y="431800"/>
                  </a:moveTo>
                  <a:lnTo>
                    <a:pt x="4450359" y="546100"/>
                  </a:lnTo>
                  <a:lnTo>
                    <a:pt x="4327244" y="546100"/>
                  </a:lnTo>
                  <a:lnTo>
                    <a:pt x="4321777" y="558800"/>
                  </a:lnTo>
                  <a:lnTo>
                    <a:pt x="4316107" y="571500"/>
                  </a:lnTo>
                  <a:lnTo>
                    <a:pt x="4156151" y="889000"/>
                  </a:lnTo>
                  <a:lnTo>
                    <a:pt x="4275917" y="889000"/>
                  </a:lnTo>
                  <a:lnTo>
                    <a:pt x="4386046" y="673100"/>
                  </a:lnTo>
                  <a:lnTo>
                    <a:pt x="5076393" y="571500"/>
                  </a:lnTo>
                  <a:lnTo>
                    <a:pt x="5145646" y="431800"/>
                  </a:lnTo>
                  <a:close/>
                </a:path>
                <a:path w="5146040" h="7797800">
                  <a:moveTo>
                    <a:pt x="4402388" y="114300"/>
                  </a:moveTo>
                  <a:lnTo>
                    <a:pt x="4157314" y="114300"/>
                  </a:lnTo>
                  <a:lnTo>
                    <a:pt x="4179068" y="127000"/>
                  </a:lnTo>
                  <a:lnTo>
                    <a:pt x="4199280" y="127000"/>
                  </a:lnTo>
                  <a:lnTo>
                    <a:pt x="4217303" y="139700"/>
                  </a:lnTo>
                  <a:lnTo>
                    <a:pt x="4232489" y="139700"/>
                  </a:lnTo>
                  <a:lnTo>
                    <a:pt x="4244834" y="152400"/>
                  </a:lnTo>
                  <a:lnTo>
                    <a:pt x="4254334" y="152400"/>
                  </a:lnTo>
                  <a:lnTo>
                    <a:pt x="4299519" y="177800"/>
                  </a:lnTo>
                  <a:lnTo>
                    <a:pt x="4331474" y="203200"/>
                  </a:lnTo>
                  <a:lnTo>
                    <a:pt x="4343274" y="228600"/>
                  </a:lnTo>
                  <a:lnTo>
                    <a:pt x="4353299" y="241300"/>
                  </a:lnTo>
                  <a:lnTo>
                    <a:pt x="4361553" y="254000"/>
                  </a:lnTo>
                  <a:lnTo>
                    <a:pt x="4368038" y="254000"/>
                  </a:lnTo>
                  <a:lnTo>
                    <a:pt x="4376276" y="279400"/>
                  </a:lnTo>
                  <a:lnTo>
                    <a:pt x="4382590" y="292100"/>
                  </a:lnTo>
                  <a:lnTo>
                    <a:pt x="4386977" y="317500"/>
                  </a:lnTo>
                  <a:lnTo>
                    <a:pt x="4389437" y="330200"/>
                  </a:lnTo>
                  <a:lnTo>
                    <a:pt x="4390325" y="342900"/>
                  </a:lnTo>
                  <a:lnTo>
                    <a:pt x="4389996" y="368300"/>
                  </a:lnTo>
                  <a:lnTo>
                    <a:pt x="4388448" y="381000"/>
                  </a:lnTo>
                  <a:lnTo>
                    <a:pt x="4385678" y="393700"/>
                  </a:lnTo>
                  <a:lnTo>
                    <a:pt x="4381878" y="419100"/>
                  </a:lnTo>
                  <a:lnTo>
                    <a:pt x="4377207" y="431800"/>
                  </a:lnTo>
                  <a:lnTo>
                    <a:pt x="4371669" y="444500"/>
                  </a:lnTo>
                  <a:lnTo>
                    <a:pt x="4365269" y="469900"/>
                  </a:lnTo>
                  <a:lnTo>
                    <a:pt x="4358423" y="482600"/>
                  </a:lnTo>
                  <a:lnTo>
                    <a:pt x="4351524" y="495300"/>
                  </a:lnTo>
                  <a:lnTo>
                    <a:pt x="4344573" y="508000"/>
                  </a:lnTo>
                  <a:lnTo>
                    <a:pt x="4337570" y="533400"/>
                  </a:lnTo>
                  <a:lnTo>
                    <a:pt x="4332507" y="546100"/>
                  </a:lnTo>
                  <a:lnTo>
                    <a:pt x="4450359" y="546100"/>
                  </a:lnTo>
                  <a:lnTo>
                    <a:pt x="4461425" y="520700"/>
                  </a:lnTo>
                  <a:lnTo>
                    <a:pt x="4470639" y="495300"/>
                  </a:lnTo>
                  <a:lnTo>
                    <a:pt x="4478003" y="469900"/>
                  </a:lnTo>
                  <a:lnTo>
                    <a:pt x="4483519" y="457200"/>
                  </a:lnTo>
                  <a:lnTo>
                    <a:pt x="4487819" y="431800"/>
                  </a:lnTo>
                  <a:lnTo>
                    <a:pt x="4491499" y="419100"/>
                  </a:lnTo>
                  <a:lnTo>
                    <a:pt x="4494557" y="406400"/>
                  </a:lnTo>
                  <a:lnTo>
                    <a:pt x="4496993" y="393700"/>
                  </a:lnTo>
                  <a:lnTo>
                    <a:pt x="4501404" y="330200"/>
                  </a:lnTo>
                  <a:lnTo>
                    <a:pt x="4497511" y="279400"/>
                  </a:lnTo>
                  <a:lnTo>
                    <a:pt x="4485317" y="228600"/>
                  </a:lnTo>
                  <a:lnTo>
                    <a:pt x="4464824" y="190500"/>
                  </a:lnTo>
                  <a:lnTo>
                    <a:pt x="4436899" y="139700"/>
                  </a:lnTo>
                  <a:lnTo>
                    <a:pt x="4402388" y="114300"/>
                  </a:lnTo>
                  <a:close/>
                </a:path>
              </a:pathLst>
            </a:custGeom>
            <a:solidFill>
              <a:srgbClr val="D3D5D6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7034" y="10218096"/>
            <a:ext cx="130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90" dirty="0">
                <a:solidFill>
                  <a:srgbClr val="C6B261"/>
                </a:solidFill>
                <a:latin typeface="Tahoma"/>
                <a:cs typeface="Tahoma"/>
              </a:rPr>
              <a:t>81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13543" y="1594383"/>
            <a:ext cx="441325" cy="441325"/>
            <a:chOff x="3713543" y="1594383"/>
            <a:chExt cx="441325" cy="441325"/>
          </a:xfrm>
        </p:grpSpPr>
        <p:sp>
          <p:nvSpPr>
            <p:cNvPr id="8" name="object 8"/>
            <p:cNvSpPr/>
            <p:nvPr/>
          </p:nvSpPr>
          <p:spPr>
            <a:xfrm>
              <a:off x="3746068" y="1627682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6718" y="1597558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48046" y="1594383"/>
            <a:ext cx="240665" cy="441325"/>
            <a:chOff x="5248046" y="1594383"/>
            <a:chExt cx="240665" cy="441325"/>
          </a:xfrm>
        </p:grpSpPr>
        <p:sp>
          <p:nvSpPr>
            <p:cNvPr id="11" name="object 11"/>
            <p:cNvSpPr/>
            <p:nvPr/>
          </p:nvSpPr>
          <p:spPr>
            <a:xfrm>
              <a:off x="5284279" y="1627682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5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1221" y="1597558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39551" y="1594383"/>
            <a:ext cx="441325" cy="441325"/>
            <a:chOff x="4739551" y="1594383"/>
            <a:chExt cx="441325" cy="441325"/>
          </a:xfrm>
        </p:grpSpPr>
        <p:sp>
          <p:nvSpPr>
            <p:cNvPr id="14" name="object 14"/>
            <p:cNvSpPr/>
            <p:nvPr/>
          </p:nvSpPr>
          <p:spPr>
            <a:xfrm>
              <a:off x="4771541" y="1627679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2726" y="1597558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222051" y="1594383"/>
            <a:ext cx="441325" cy="441325"/>
            <a:chOff x="4222051" y="1594383"/>
            <a:chExt cx="441325" cy="441325"/>
          </a:xfrm>
        </p:grpSpPr>
        <p:sp>
          <p:nvSpPr>
            <p:cNvPr id="17" name="object 17"/>
            <p:cNvSpPr/>
            <p:nvPr/>
          </p:nvSpPr>
          <p:spPr>
            <a:xfrm>
              <a:off x="4258804" y="162767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5226" y="1597558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687432" y="2446947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5631" y="2446947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5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2898" y="244695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0163" y="244694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684498" y="3234664"/>
            <a:ext cx="441325" cy="441325"/>
            <a:chOff x="3684498" y="3234664"/>
            <a:chExt cx="441325" cy="441325"/>
          </a:xfrm>
        </p:grpSpPr>
        <p:sp>
          <p:nvSpPr>
            <p:cNvPr id="24" name="object 24"/>
            <p:cNvSpPr/>
            <p:nvPr/>
          </p:nvSpPr>
          <p:spPr>
            <a:xfrm>
              <a:off x="3717010" y="326885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7673" y="323783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18988" y="3234664"/>
            <a:ext cx="240665" cy="441325"/>
            <a:chOff x="5218988" y="3234664"/>
            <a:chExt cx="240665" cy="441325"/>
          </a:xfrm>
        </p:grpSpPr>
        <p:sp>
          <p:nvSpPr>
            <p:cNvPr id="27" name="object 27"/>
            <p:cNvSpPr/>
            <p:nvPr/>
          </p:nvSpPr>
          <p:spPr>
            <a:xfrm>
              <a:off x="5255221" y="3268853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2163" y="3237839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710493" y="3234664"/>
            <a:ext cx="441325" cy="441325"/>
            <a:chOff x="4710493" y="3234664"/>
            <a:chExt cx="441325" cy="441325"/>
          </a:xfrm>
        </p:grpSpPr>
        <p:sp>
          <p:nvSpPr>
            <p:cNvPr id="30" name="object 30"/>
            <p:cNvSpPr/>
            <p:nvPr/>
          </p:nvSpPr>
          <p:spPr>
            <a:xfrm>
              <a:off x="4742484" y="3268855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3668" y="323783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192994" y="3234664"/>
            <a:ext cx="441325" cy="441325"/>
            <a:chOff x="4192994" y="3234664"/>
            <a:chExt cx="441325" cy="441325"/>
          </a:xfrm>
        </p:grpSpPr>
        <p:sp>
          <p:nvSpPr>
            <p:cNvPr id="33" name="object 33"/>
            <p:cNvSpPr/>
            <p:nvPr/>
          </p:nvSpPr>
          <p:spPr>
            <a:xfrm>
              <a:off x="4229747" y="326885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96169" y="323783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3687432" y="4087241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5631" y="4087241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2898" y="4087237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00163" y="408723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4485" y="5884214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22697" y="5884214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9964" y="588421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97227" y="588420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7432" y="679940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25631" y="6799402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12900" y="679940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00164" y="6799403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84485" y="7709586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22697" y="7709586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9964" y="770958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7227" y="7709587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87432" y="861076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25631" y="8610765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12900" y="8610768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00164" y="861076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828000" y="900003"/>
          <a:ext cx="5832475" cy="884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/>
                <a:gridCol w="457200"/>
                <a:gridCol w="3128010"/>
              </a:tblGrid>
              <a:tr h="428942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aynı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tipte,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r>
                        <a:rPr sz="1100" spc="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ara-  sından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gösterilip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‘Bu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ne?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Söyle’ 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4660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	fon 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6913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	plastik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173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	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3992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	kumaş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559300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tipte,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birer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geometrik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arasından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göster’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şekillere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0533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70890" algn="l"/>
                          <a:tab pos="1274445" algn="l"/>
                          <a:tab pos="1632585" algn="l"/>
                        </a:tabLst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	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Kumaş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0660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58825" algn="l"/>
                          <a:tab pos="1229360" algn="l"/>
                        </a:tabLst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	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Kumaş</a:t>
                      </a:r>
                      <a:r>
                        <a:rPr sz="1100" spc="4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198945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29615" algn="l"/>
                          <a:tab pos="1235075" algn="l"/>
                          <a:tab pos="1685289" algn="l"/>
                        </a:tabLst>
                      </a:pP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Kumaş	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00406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798195" algn="l"/>
                          <a:tab pos="1278890" algn="l"/>
                          <a:tab pos="1628775" algn="l"/>
                        </a:tabLst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	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Kumaş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82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900003"/>
          <a:ext cx="5832475" cy="883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/>
                <a:gridCol w="457200"/>
                <a:gridCol w="3128010"/>
              </a:tblGrid>
              <a:tr h="443928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tipte,her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 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bi- 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rer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 arasından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göster’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şekil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resimlerine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808355" algn="l"/>
                          <a:tab pos="1317625" algn="l"/>
                          <a:tab pos="17125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84860" algn="l"/>
                          <a:tab pos="1320800" algn="l"/>
                          <a:tab pos="174180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808355" algn="l"/>
                          <a:tab pos="1291590" algn="l"/>
                          <a:tab pos="17125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84860" algn="l"/>
                          <a:tab pos="1320800" algn="l"/>
                          <a:tab pos="171577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4398645">
                <a:tc>
                  <a:txBody>
                    <a:bodyPr/>
                    <a:lstStyle/>
                    <a:p>
                      <a:pPr marL="53975" marR="45720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6.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Dört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şekilde,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tipte,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şekilden  birer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tane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geometrik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arasın-  dan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gösterilip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‘Bu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ne?</a:t>
                      </a:r>
                      <a:r>
                        <a:rPr sz="110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Söyle’ 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şekil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resimlerine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şeklin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610"/>
                        </a:spcBef>
                        <a:tabLst>
                          <a:tab pos="782955" algn="l"/>
                          <a:tab pos="1314450" algn="l"/>
                          <a:tab pos="1680210" algn="l"/>
                        </a:tabLst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	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işi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	Kumaş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  <a:spcBef>
                          <a:spcPts val="740"/>
                        </a:spcBef>
                        <a:tabLst>
                          <a:tab pos="755650" algn="l"/>
                          <a:tab pos="1291590" algn="l"/>
                          <a:tab pos="17125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  <a:tabLst>
                          <a:tab pos="782320" algn="l"/>
                          <a:tab pos="1291590" algn="l"/>
                          <a:tab pos="168656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674370" algn="l"/>
                          <a:tab pos="1285240" algn="l"/>
                          <a:tab pos="1651000" algn="l"/>
                        </a:tabLst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Plastik	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Mukavva	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	Kumaş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  <a:tabLst>
                          <a:tab pos="781685" algn="l"/>
                          <a:tab pos="1264920" algn="l"/>
                          <a:tab pos="1686560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755650" algn="l"/>
                          <a:tab pos="1265555" algn="l"/>
                          <a:tab pos="1712595" algn="l"/>
                        </a:tabLst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10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	8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785552" y="1445704"/>
            <a:ext cx="441325" cy="441325"/>
            <a:chOff x="3785552" y="1445704"/>
            <a:chExt cx="441325" cy="441325"/>
          </a:xfrm>
        </p:grpSpPr>
        <p:sp>
          <p:nvSpPr>
            <p:cNvPr id="8" name="object 8"/>
            <p:cNvSpPr/>
            <p:nvPr/>
          </p:nvSpPr>
          <p:spPr>
            <a:xfrm>
              <a:off x="3817988" y="147994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88727" y="144887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94949" y="1445704"/>
            <a:ext cx="441325" cy="441325"/>
            <a:chOff x="4294949" y="1445704"/>
            <a:chExt cx="441325" cy="441325"/>
          </a:xfrm>
        </p:grpSpPr>
        <p:sp>
          <p:nvSpPr>
            <p:cNvPr id="11" name="object 11"/>
            <p:cNvSpPr/>
            <p:nvPr/>
          </p:nvSpPr>
          <p:spPr>
            <a:xfrm>
              <a:off x="4327386" y="1479938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124" y="144887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04346" y="1445704"/>
            <a:ext cx="441325" cy="441325"/>
            <a:chOff x="4804346" y="1445704"/>
            <a:chExt cx="441325" cy="441325"/>
          </a:xfrm>
        </p:grpSpPr>
        <p:sp>
          <p:nvSpPr>
            <p:cNvPr id="14" name="object 14"/>
            <p:cNvSpPr/>
            <p:nvPr/>
          </p:nvSpPr>
          <p:spPr>
            <a:xfrm>
              <a:off x="4836787" y="1479942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7521" y="1448879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325960" y="1445704"/>
            <a:ext cx="240665" cy="441325"/>
            <a:chOff x="5325960" y="1445704"/>
            <a:chExt cx="240665" cy="441325"/>
          </a:xfrm>
        </p:grpSpPr>
        <p:sp>
          <p:nvSpPr>
            <p:cNvPr id="17" name="object 17"/>
            <p:cNvSpPr/>
            <p:nvPr/>
          </p:nvSpPr>
          <p:spPr>
            <a:xfrm>
              <a:off x="5368010" y="1479943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5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29135" y="1448879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88486" y="2436558"/>
            <a:ext cx="441325" cy="441325"/>
            <a:chOff x="3788486" y="2436558"/>
            <a:chExt cx="441325" cy="441325"/>
          </a:xfrm>
        </p:grpSpPr>
        <p:sp>
          <p:nvSpPr>
            <p:cNvPr id="20" name="object 20"/>
            <p:cNvSpPr/>
            <p:nvPr/>
          </p:nvSpPr>
          <p:spPr>
            <a:xfrm>
              <a:off x="3820921" y="2470734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1661" y="243973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97883" y="2436558"/>
            <a:ext cx="441325" cy="441325"/>
            <a:chOff x="4297883" y="2436558"/>
            <a:chExt cx="441325" cy="441325"/>
          </a:xfrm>
        </p:grpSpPr>
        <p:sp>
          <p:nvSpPr>
            <p:cNvPr id="23" name="object 23"/>
            <p:cNvSpPr/>
            <p:nvPr/>
          </p:nvSpPr>
          <p:spPr>
            <a:xfrm>
              <a:off x="4330322" y="2470738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1058" y="243973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807280" y="2436558"/>
            <a:ext cx="441325" cy="441325"/>
            <a:chOff x="4807280" y="2436558"/>
            <a:chExt cx="441325" cy="441325"/>
          </a:xfrm>
        </p:grpSpPr>
        <p:sp>
          <p:nvSpPr>
            <p:cNvPr id="26" name="object 26"/>
            <p:cNvSpPr/>
            <p:nvPr/>
          </p:nvSpPr>
          <p:spPr>
            <a:xfrm>
              <a:off x="4839722" y="247074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10455" y="243973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28894" y="2436558"/>
            <a:ext cx="240665" cy="441325"/>
            <a:chOff x="5328894" y="2436558"/>
            <a:chExt cx="240665" cy="441325"/>
          </a:xfrm>
        </p:grpSpPr>
        <p:sp>
          <p:nvSpPr>
            <p:cNvPr id="29" name="object 29"/>
            <p:cNvSpPr/>
            <p:nvPr/>
          </p:nvSpPr>
          <p:spPr>
            <a:xfrm>
              <a:off x="5370956" y="2470734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5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2069" y="2439733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785552" y="3427349"/>
            <a:ext cx="441325" cy="441325"/>
            <a:chOff x="3785552" y="3427349"/>
            <a:chExt cx="441325" cy="441325"/>
          </a:xfrm>
        </p:grpSpPr>
        <p:sp>
          <p:nvSpPr>
            <p:cNvPr id="32" name="object 32"/>
            <p:cNvSpPr/>
            <p:nvPr/>
          </p:nvSpPr>
          <p:spPr>
            <a:xfrm>
              <a:off x="3817988" y="346156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88727" y="343052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294949" y="3427349"/>
            <a:ext cx="441325" cy="441325"/>
            <a:chOff x="4294949" y="3427349"/>
            <a:chExt cx="441325" cy="441325"/>
          </a:xfrm>
        </p:grpSpPr>
        <p:sp>
          <p:nvSpPr>
            <p:cNvPr id="35" name="object 35"/>
            <p:cNvSpPr/>
            <p:nvPr/>
          </p:nvSpPr>
          <p:spPr>
            <a:xfrm>
              <a:off x="4327386" y="346156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98124" y="343052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804346" y="3427349"/>
            <a:ext cx="441325" cy="441325"/>
            <a:chOff x="4804346" y="3427349"/>
            <a:chExt cx="441325" cy="441325"/>
          </a:xfrm>
        </p:grpSpPr>
        <p:sp>
          <p:nvSpPr>
            <p:cNvPr id="38" name="object 38"/>
            <p:cNvSpPr/>
            <p:nvPr/>
          </p:nvSpPr>
          <p:spPr>
            <a:xfrm>
              <a:off x="4836787" y="3461564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7521" y="343052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325960" y="3427349"/>
            <a:ext cx="240665" cy="441325"/>
            <a:chOff x="5325960" y="3427349"/>
            <a:chExt cx="240665" cy="441325"/>
          </a:xfrm>
        </p:grpSpPr>
        <p:sp>
          <p:nvSpPr>
            <p:cNvPr id="41" name="object 41"/>
            <p:cNvSpPr/>
            <p:nvPr/>
          </p:nvSpPr>
          <p:spPr>
            <a:xfrm>
              <a:off x="5368010" y="3461563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29135" y="3430524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788486" y="4418152"/>
            <a:ext cx="441325" cy="441325"/>
            <a:chOff x="3788486" y="4418152"/>
            <a:chExt cx="441325" cy="441325"/>
          </a:xfrm>
        </p:grpSpPr>
        <p:sp>
          <p:nvSpPr>
            <p:cNvPr id="44" name="object 44"/>
            <p:cNvSpPr/>
            <p:nvPr/>
          </p:nvSpPr>
          <p:spPr>
            <a:xfrm>
              <a:off x="3820921" y="4452366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91661" y="4421327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297883" y="4418152"/>
            <a:ext cx="441325" cy="441325"/>
            <a:chOff x="4297883" y="4418152"/>
            <a:chExt cx="441325" cy="441325"/>
          </a:xfrm>
        </p:grpSpPr>
        <p:sp>
          <p:nvSpPr>
            <p:cNvPr id="47" name="object 47"/>
            <p:cNvSpPr/>
            <p:nvPr/>
          </p:nvSpPr>
          <p:spPr>
            <a:xfrm>
              <a:off x="4330322" y="4452359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01058" y="4421327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807280" y="4418152"/>
            <a:ext cx="441325" cy="441325"/>
            <a:chOff x="4807280" y="4418152"/>
            <a:chExt cx="441325" cy="441325"/>
          </a:xfrm>
        </p:grpSpPr>
        <p:sp>
          <p:nvSpPr>
            <p:cNvPr id="50" name="object 50"/>
            <p:cNvSpPr/>
            <p:nvPr/>
          </p:nvSpPr>
          <p:spPr>
            <a:xfrm>
              <a:off x="4839722" y="4452362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10455" y="4421327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328894" y="4418152"/>
            <a:ext cx="240665" cy="441325"/>
            <a:chOff x="5328894" y="4418152"/>
            <a:chExt cx="240665" cy="441325"/>
          </a:xfrm>
        </p:grpSpPr>
        <p:sp>
          <p:nvSpPr>
            <p:cNvPr id="53" name="object 53"/>
            <p:cNvSpPr/>
            <p:nvPr/>
          </p:nvSpPr>
          <p:spPr>
            <a:xfrm>
              <a:off x="5370956" y="4452366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32069" y="4421327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785552" y="5885383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94948" y="5885375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04347" y="5885378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35574" y="5885383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3759428" y="7056869"/>
            <a:ext cx="441325" cy="441325"/>
            <a:chOff x="3759428" y="7056869"/>
            <a:chExt cx="441325" cy="441325"/>
          </a:xfrm>
        </p:grpSpPr>
        <p:sp>
          <p:nvSpPr>
            <p:cNvPr id="60" name="object 60"/>
            <p:cNvSpPr/>
            <p:nvPr/>
          </p:nvSpPr>
          <p:spPr>
            <a:xfrm>
              <a:off x="3791864" y="7091083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62603" y="706004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4268825" y="7056869"/>
            <a:ext cx="441325" cy="441325"/>
            <a:chOff x="4268825" y="7056869"/>
            <a:chExt cx="441325" cy="441325"/>
          </a:xfrm>
        </p:grpSpPr>
        <p:sp>
          <p:nvSpPr>
            <p:cNvPr id="63" name="object 63"/>
            <p:cNvSpPr/>
            <p:nvPr/>
          </p:nvSpPr>
          <p:spPr>
            <a:xfrm>
              <a:off x="4301265" y="7091081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72000" y="706004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778222" y="7056869"/>
            <a:ext cx="441325" cy="441325"/>
            <a:chOff x="4778222" y="7056869"/>
            <a:chExt cx="441325" cy="441325"/>
          </a:xfrm>
        </p:grpSpPr>
        <p:sp>
          <p:nvSpPr>
            <p:cNvPr id="66" name="object 66"/>
            <p:cNvSpPr/>
            <p:nvPr/>
          </p:nvSpPr>
          <p:spPr>
            <a:xfrm>
              <a:off x="4810666" y="7091084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81397" y="706004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5299836" y="7056869"/>
            <a:ext cx="240665" cy="441325"/>
            <a:chOff x="5299836" y="7056869"/>
            <a:chExt cx="240665" cy="441325"/>
          </a:xfrm>
        </p:grpSpPr>
        <p:sp>
          <p:nvSpPr>
            <p:cNvPr id="69" name="object 69"/>
            <p:cNvSpPr/>
            <p:nvPr/>
          </p:nvSpPr>
          <p:spPr>
            <a:xfrm>
              <a:off x="5341899" y="7091083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03011" y="7060044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3756494" y="7984197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376123" y="0"/>
                </a:moveTo>
                <a:lnTo>
                  <a:pt x="0" y="0"/>
                </a:lnTo>
                <a:lnTo>
                  <a:pt x="0" y="376110"/>
                </a:lnTo>
                <a:lnTo>
                  <a:pt x="376123" y="376110"/>
                </a:lnTo>
                <a:lnTo>
                  <a:pt x="376123" y="0"/>
                </a:lnTo>
                <a:close/>
              </a:path>
            </a:pathLst>
          </a:custGeom>
          <a:solidFill>
            <a:srgbClr val="FDB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65891" y="7984199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0" y="376110"/>
                </a:lnTo>
                <a:lnTo>
                  <a:pt x="376123" y="376110"/>
                </a:lnTo>
                <a:lnTo>
                  <a:pt x="188061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75291" y="7984201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4">
                <a:moveTo>
                  <a:pt x="188061" y="0"/>
                </a:moveTo>
                <a:lnTo>
                  <a:pt x="138068" y="6717"/>
                </a:lnTo>
                <a:lnTo>
                  <a:pt x="93144" y="25673"/>
                </a:lnTo>
                <a:lnTo>
                  <a:pt x="55083" y="55078"/>
                </a:lnTo>
                <a:lnTo>
                  <a:pt x="25676" y="93138"/>
                </a:lnTo>
                <a:lnTo>
                  <a:pt x="6717" y="138063"/>
                </a:lnTo>
                <a:lnTo>
                  <a:pt x="0" y="188061"/>
                </a:lnTo>
                <a:lnTo>
                  <a:pt x="6717" y="238053"/>
                </a:lnTo>
                <a:lnTo>
                  <a:pt x="25676" y="282975"/>
                </a:lnTo>
                <a:lnTo>
                  <a:pt x="55083" y="321033"/>
                </a:lnTo>
                <a:lnTo>
                  <a:pt x="93144" y="350437"/>
                </a:lnTo>
                <a:lnTo>
                  <a:pt x="138068" y="369393"/>
                </a:lnTo>
                <a:lnTo>
                  <a:pt x="188061" y="376110"/>
                </a:lnTo>
                <a:lnTo>
                  <a:pt x="238054" y="369393"/>
                </a:lnTo>
                <a:lnTo>
                  <a:pt x="282978" y="350437"/>
                </a:lnTo>
                <a:lnTo>
                  <a:pt x="321040" y="321033"/>
                </a:lnTo>
                <a:lnTo>
                  <a:pt x="350446" y="282975"/>
                </a:lnTo>
                <a:lnTo>
                  <a:pt x="369405" y="238053"/>
                </a:lnTo>
                <a:lnTo>
                  <a:pt x="376123" y="188061"/>
                </a:lnTo>
                <a:lnTo>
                  <a:pt x="369405" y="138063"/>
                </a:lnTo>
                <a:lnTo>
                  <a:pt x="350446" y="93138"/>
                </a:lnTo>
                <a:lnTo>
                  <a:pt x="321040" y="55078"/>
                </a:lnTo>
                <a:lnTo>
                  <a:pt x="282978" y="25673"/>
                </a:lnTo>
                <a:lnTo>
                  <a:pt x="238054" y="6717"/>
                </a:lnTo>
                <a:lnTo>
                  <a:pt x="188061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06517" y="7984197"/>
            <a:ext cx="156210" cy="376555"/>
          </a:xfrm>
          <a:custGeom>
            <a:avLst/>
            <a:gdLst/>
            <a:ahLst/>
            <a:cxnLst/>
            <a:rect l="l" t="t" r="r" b="b"/>
            <a:pathLst>
              <a:path w="156210" h="376554">
                <a:moveTo>
                  <a:pt x="156197" y="0"/>
                </a:moveTo>
                <a:lnTo>
                  <a:pt x="0" y="0"/>
                </a:lnTo>
                <a:lnTo>
                  <a:pt x="0" y="376110"/>
                </a:lnTo>
                <a:lnTo>
                  <a:pt x="156197" y="376110"/>
                </a:lnTo>
                <a:lnTo>
                  <a:pt x="156197" y="0"/>
                </a:lnTo>
                <a:close/>
              </a:path>
            </a:pathLst>
          </a:custGeom>
          <a:solidFill>
            <a:srgbClr val="24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3759428" y="9087129"/>
            <a:ext cx="441325" cy="441325"/>
            <a:chOff x="3759428" y="9087129"/>
            <a:chExt cx="441325" cy="441325"/>
          </a:xfrm>
        </p:grpSpPr>
        <p:sp>
          <p:nvSpPr>
            <p:cNvPr id="76" name="object 76"/>
            <p:cNvSpPr/>
            <p:nvPr/>
          </p:nvSpPr>
          <p:spPr>
            <a:xfrm>
              <a:off x="3791864" y="9121369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376123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376123" y="376110"/>
                  </a:lnTo>
                  <a:lnTo>
                    <a:pt x="376123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62603" y="909030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268825" y="9087129"/>
            <a:ext cx="441325" cy="441325"/>
            <a:chOff x="4268825" y="9087129"/>
            <a:chExt cx="441325" cy="441325"/>
          </a:xfrm>
        </p:grpSpPr>
        <p:sp>
          <p:nvSpPr>
            <p:cNvPr id="79" name="object 79"/>
            <p:cNvSpPr/>
            <p:nvPr/>
          </p:nvSpPr>
          <p:spPr>
            <a:xfrm>
              <a:off x="4301265" y="912137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0" y="376110"/>
                  </a:lnTo>
                  <a:lnTo>
                    <a:pt x="376123" y="376110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24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72000" y="909030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778222" y="9087129"/>
            <a:ext cx="441325" cy="441325"/>
            <a:chOff x="4778222" y="9087129"/>
            <a:chExt cx="441325" cy="441325"/>
          </a:xfrm>
        </p:grpSpPr>
        <p:sp>
          <p:nvSpPr>
            <p:cNvPr id="82" name="object 82"/>
            <p:cNvSpPr/>
            <p:nvPr/>
          </p:nvSpPr>
          <p:spPr>
            <a:xfrm>
              <a:off x="4810666" y="9121374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61" y="0"/>
                  </a:moveTo>
                  <a:lnTo>
                    <a:pt x="138068" y="6717"/>
                  </a:lnTo>
                  <a:lnTo>
                    <a:pt x="93144" y="25673"/>
                  </a:lnTo>
                  <a:lnTo>
                    <a:pt x="55083" y="55078"/>
                  </a:lnTo>
                  <a:lnTo>
                    <a:pt x="25676" y="93138"/>
                  </a:lnTo>
                  <a:lnTo>
                    <a:pt x="6717" y="138063"/>
                  </a:lnTo>
                  <a:lnTo>
                    <a:pt x="0" y="188061"/>
                  </a:lnTo>
                  <a:lnTo>
                    <a:pt x="6717" y="238053"/>
                  </a:lnTo>
                  <a:lnTo>
                    <a:pt x="25676" y="282975"/>
                  </a:lnTo>
                  <a:lnTo>
                    <a:pt x="55083" y="321033"/>
                  </a:lnTo>
                  <a:lnTo>
                    <a:pt x="93144" y="350437"/>
                  </a:lnTo>
                  <a:lnTo>
                    <a:pt x="138068" y="369393"/>
                  </a:lnTo>
                  <a:lnTo>
                    <a:pt x="188061" y="376110"/>
                  </a:lnTo>
                  <a:lnTo>
                    <a:pt x="238054" y="369393"/>
                  </a:lnTo>
                  <a:lnTo>
                    <a:pt x="282978" y="350437"/>
                  </a:lnTo>
                  <a:lnTo>
                    <a:pt x="321040" y="321033"/>
                  </a:lnTo>
                  <a:lnTo>
                    <a:pt x="350446" y="282975"/>
                  </a:lnTo>
                  <a:lnTo>
                    <a:pt x="369405" y="238053"/>
                  </a:lnTo>
                  <a:lnTo>
                    <a:pt x="376123" y="188061"/>
                  </a:lnTo>
                  <a:lnTo>
                    <a:pt x="369405" y="138063"/>
                  </a:lnTo>
                  <a:lnTo>
                    <a:pt x="350446" y="93138"/>
                  </a:lnTo>
                  <a:lnTo>
                    <a:pt x="321040" y="55078"/>
                  </a:lnTo>
                  <a:lnTo>
                    <a:pt x="282978" y="25673"/>
                  </a:lnTo>
                  <a:lnTo>
                    <a:pt x="238054" y="6717"/>
                  </a:lnTo>
                  <a:lnTo>
                    <a:pt x="188061" y="0"/>
                  </a:lnTo>
                  <a:close/>
                </a:path>
              </a:pathLst>
            </a:custGeom>
            <a:solidFill>
              <a:srgbClr val="FDB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81397" y="9090304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0" y="434632"/>
                  </a:moveTo>
                  <a:lnTo>
                    <a:pt x="434644" y="434632"/>
                  </a:lnTo>
                  <a:lnTo>
                    <a:pt x="434644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5299836" y="9087129"/>
            <a:ext cx="240665" cy="441325"/>
            <a:chOff x="5299836" y="9087129"/>
            <a:chExt cx="240665" cy="441325"/>
          </a:xfrm>
        </p:grpSpPr>
        <p:sp>
          <p:nvSpPr>
            <p:cNvPr id="85" name="object 85"/>
            <p:cNvSpPr/>
            <p:nvPr/>
          </p:nvSpPr>
          <p:spPr>
            <a:xfrm>
              <a:off x="5341899" y="9121369"/>
              <a:ext cx="156210" cy="376555"/>
            </a:xfrm>
            <a:custGeom>
              <a:avLst/>
              <a:gdLst/>
              <a:ahLst/>
              <a:cxnLst/>
              <a:rect l="l" t="t" r="r" b="b"/>
              <a:pathLst>
                <a:path w="156210" h="376554">
                  <a:moveTo>
                    <a:pt x="156197" y="0"/>
                  </a:moveTo>
                  <a:lnTo>
                    <a:pt x="0" y="0"/>
                  </a:lnTo>
                  <a:lnTo>
                    <a:pt x="0" y="376110"/>
                  </a:lnTo>
                  <a:lnTo>
                    <a:pt x="156197" y="376110"/>
                  </a:lnTo>
                  <a:lnTo>
                    <a:pt x="15619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03011" y="9090304"/>
              <a:ext cx="234315" cy="434975"/>
            </a:xfrm>
            <a:custGeom>
              <a:avLst/>
              <a:gdLst/>
              <a:ahLst/>
              <a:cxnLst/>
              <a:rect l="l" t="t" r="r" b="b"/>
              <a:pathLst>
                <a:path w="234314" h="434975">
                  <a:moveTo>
                    <a:pt x="0" y="434632"/>
                  </a:moveTo>
                  <a:lnTo>
                    <a:pt x="233946" y="434632"/>
                  </a:lnTo>
                  <a:lnTo>
                    <a:pt x="233946" y="0"/>
                  </a:lnTo>
                  <a:lnTo>
                    <a:pt x="0" y="0"/>
                  </a:lnTo>
                  <a:lnTo>
                    <a:pt x="0" y="434632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83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900003"/>
          <a:ext cx="5832475" cy="3926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/>
                <a:gridCol w="457200"/>
                <a:gridCol w="3128010"/>
              </a:tblGrid>
              <a:tr h="130873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bölümleri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nesnenin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yerini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(bölümünü)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göster’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bölümünü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Önündeki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bölümünü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apboz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parçası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apboz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parçası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eyp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maketi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apboz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30873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bölümleri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resminin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‘kare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bölümünü</a:t>
                      </a: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göster’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bölümünü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Elimdeki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……..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resmine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bak,  kare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bölümünü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Çamaşır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makinası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Karışık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tişört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Karışık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valiz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Fırın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  <a:tr h="1308735">
                <a:tc>
                  <a:txBody>
                    <a:bodyPr/>
                    <a:lstStyle/>
                    <a:p>
                      <a:pPr marL="53975" marR="4635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bölümleri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nesne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nesne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resminin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olan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bölümü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gösterilip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‘bura-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sı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şekil?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Söyle’</a:t>
                      </a:r>
                      <a:r>
                        <a:rPr sz="110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denildiğinde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kare</a:t>
                      </a:r>
                      <a:r>
                        <a:rPr sz="1100" spc="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olduğunu 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Elimdeki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\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……..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resmine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bak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burası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hangi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söyle?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Oyuncak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kamera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Karışık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kazak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Araba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maketi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Karışık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şekilli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mutfak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tezgahı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resmi.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7A98AD"/>
                      </a:solidFill>
                      <a:prstDash val="solid"/>
                    </a:lnL>
                    <a:lnR w="6350">
                      <a:solidFill>
                        <a:srgbClr val="7A98AD"/>
                      </a:solidFill>
                      <a:prstDash val="solid"/>
                    </a:lnR>
                    <a:lnT w="6350">
                      <a:solidFill>
                        <a:srgbClr val="7A98AD"/>
                      </a:solidFill>
                      <a:prstDash val="solid"/>
                    </a:lnT>
                    <a:lnB w="6350">
                      <a:solidFill>
                        <a:srgbClr val="7A98A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-11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0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84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522147"/>
            <a:ext cx="36296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0" dirty="0">
                <a:solidFill>
                  <a:srgbClr val="C6B261"/>
                </a:solidFill>
                <a:latin typeface="Calibri"/>
                <a:cs typeface="Calibri"/>
              </a:rPr>
              <a:t>Davranış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30" dirty="0">
                <a:solidFill>
                  <a:srgbClr val="C6B261"/>
                </a:solidFill>
                <a:latin typeface="Calibri"/>
                <a:cs typeface="Calibri"/>
              </a:rPr>
              <a:t>Değiştirme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Programı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85" dirty="0">
                <a:solidFill>
                  <a:srgbClr val="C6B261"/>
                </a:solidFill>
                <a:latin typeface="Calibri"/>
                <a:cs typeface="Calibri"/>
              </a:rPr>
              <a:t>Formu</a:t>
            </a:r>
            <a:r>
              <a:rPr sz="2100" i="1" spc="-85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100" i="1" spc="-345" dirty="0">
                <a:solidFill>
                  <a:srgbClr val="C6B261"/>
                </a:solidFill>
                <a:latin typeface="Calibri"/>
                <a:cs typeface="Calibri"/>
              </a:rPr>
              <a:t>Örneği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0176" y="1332001"/>
            <a:ext cx="5982335" cy="8655050"/>
            <a:chOff x="750176" y="1332001"/>
            <a:chExt cx="5982335" cy="8655050"/>
          </a:xfrm>
        </p:grpSpPr>
        <p:sp>
          <p:nvSpPr>
            <p:cNvPr id="8" name="object 8"/>
            <p:cNvSpPr/>
            <p:nvPr/>
          </p:nvSpPr>
          <p:spPr>
            <a:xfrm>
              <a:off x="906348" y="1458797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404288"/>
                  </a:lnTo>
                  <a:lnTo>
                    <a:pt x="0" y="8528025"/>
                  </a:lnTo>
                  <a:lnTo>
                    <a:pt x="5825655" y="8528025"/>
                  </a:lnTo>
                  <a:lnTo>
                    <a:pt x="5825655" y="8404288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EBE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351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5825655" y="0"/>
                  </a:moveTo>
                  <a:lnTo>
                    <a:pt x="0" y="0"/>
                  </a:lnTo>
                  <a:lnTo>
                    <a:pt x="0" y="8527897"/>
                  </a:lnTo>
                  <a:lnTo>
                    <a:pt x="5825655" y="852789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351" y="1335176"/>
              <a:ext cx="5826125" cy="8528050"/>
            </a:xfrm>
            <a:custGeom>
              <a:avLst/>
              <a:gdLst/>
              <a:ahLst/>
              <a:cxnLst/>
              <a:rect l="l" t="t" r="r" b="b"/>
              <a:pathLst>
                <a:path w="5826125" h="8528050">
                  <a:moveTo>
                    <a:pt x="0" y="8527897"/>
                  </a:moveTo>
                  <a:lnTo>
                    <a:pt x="5825655" y="8527897"/>
                  </a:lnTo>
                  <a:lnTo>
                    <a:pt x="5825655" y="0"/>
                  </a:lnTo>
                  <a:lnTo>
                    <a:pt x="0" y="0"/>
                  </a:lnTo>
                  <a:lnTo>
                    <a:pt x="0" y="8527897"/>
                  </a:lnTo>
                  <a:close/>
                </a:path>
              </a:pathLst>
            </a:custGeom>
            <a:ln w="6350">
              <a:solidFill>
                <a:srgbClr val="C6B2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90" y="1850964"/>
              <a:ext cx="1315576" cy="13158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53995" y="7946469"/>
              <a:ext cx="4531995" cy="1737995"/>
            </a:xfrm>
            <a:custGeom>
              <a:avLst/>
              <a:gdLst/>
              <a:ahLst/>
              <a:cxnLst/>
              <a:rect l="l" t="t" r="r" b="b"/>
              <a:pathLst>
                <a:path w="4531995" h="1737995">
                  <a:moveTo>
                    <a:pt x="449577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1533"/>
                  </a:lnTo>
                  <a:lnTo>
                    <a:pt x="2828" y="1715549"/>
                  </a:lnTo>
                  <a:lnTo>
                    <a:pt x="10544" y="1726993"/>
                  </a:lnTo>
                  <a:lnTo>
                    <a:pt x="21988" y="1734708"/>
                  </a:lnTo>
                  <a:lnTo>
                    <a:pt x="36004" y="1737537"/>
                  </a:lnTo>
                  <a:lnTo>
                    <a:pt x="4495774" y="1737537"/>
                  </a:lnTo>
                  <a:lnTo>
                    <a:pt x="4509790" y="1734708"/>
                  </a:lnTo>
                  <a:lnTo>
                    <a:pt x="4521234" y="1726993"/>
                  </a:lnTo>
                  <a:lnTo>
                    <a:pt x="4528950" y="1715549"/>
                  </a:lnTo>
                  <a:lnTo>
                    <a:pt x="4531779" y="1701533"/>
                  </a:lnTo>
                  <a:lnTo>
                    <a:pt x="4531779" y="36004"/>
                  </a:lnTo>
                  <a:lnTo>
                    <a:pt x="4528950" y="21988"/>
                  </a:lnTo>
                  <a:lnTo>
                    <a:pt x="4521234" y="10544"/>
                  </a:lnTo>
                  <a:lnTo>
                    <a:pt x="4509790" y="2828"/>
                  </a:lnTo>
                  <a:lnTo>
                    <a:pt x="4495774" y="0"/>
                  </a:lnTo>
                  <a:close/>
                </a:path>
              </a:pathLst>
            </a:custGeom>
            <a:solidFill>
              <a:srgbClr val="F0E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71339" y="6975323"/>
            <a:ext cx="4497705" cy="22885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69850" algn="r">
              <a:lnSpc>
                <a:spcPct val="100000"/>
              </a:lnSpc>
              <a:spcBef>
                <a:spcPts val="840"/>
              </a:spcBef>
            </a:pPr>
            <a:r>
              <a:rPr sz="2450" spc="-70" dirty="0">
                <a:solidFill>
                  <a:srgbClr val="C6B261"/>
                </a:solidFill>
                <a:latin typeface="Arial"/>
                <a:cs typeface="Arial"/>
              </a:rPr>
              <a:t>DAVRANIŞ</a:t>
            </a:r>
            <a:r>
              <a:rPr sz="2450" spc="-20" dirty="0">
                <a:solidFill>
                  <a:srgbClr val="C6B261"/>
                </a:solidFill>
                <a:latin typeface="Arial"/>
                <a:cs typeface="Arial"/>
              </a:rPr>
              <a:t> </a:t>
            </a:r>
            <a:r>
              <a:rPr sz="2450" spc="-45" dirty="0">
                <a:solidFill>
                  <a:srgbClr val="C6B261"/>
                </a:solidFill>
                <a:latin typeface="Arial"/>
                <a:cs typeface="Arial"/>
              </a:rPr>
              <a:t>DEČİŞTİRME</a:t>
            </a:r>
            <a:endParaRPr sz="2450">
              <a:latin typeface="Arial"/>
              <a:cs typeface="Arial"/>
            </a:endParaRPr>
          </a:p>
          <a:p>
            <a:pPr marR="69850" algn="r">
              <a:lnSpc>
                <a:spcPct val="100000"/>
              </a:lnSpc>
              <a:spcBef>
                <a:spcPts val="740"/>
              </a:spcBef>
            </a:pPr>
            <a:r>
              <a:rPr sz="2450" spc="-75" dirty="0">
                <a:solidFill>
                  <a:srgbClr val="C6B261"/>
                </a:solidFill>
                <a:latin typeface="Arial"/>
                <a:cs typeface="Arial"/>
              </a:rPr>
              <a:t>PROGRAMI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</a:pPr>
            <a:r>
              <a:rPr sz="1700" spc="-220" dirty="0">
                <a:solidFill>
                  <a:srgbClr val="231F20"/>
                </a:solidFill>
                <a:latin typeface="Calibri"/>
                <a:cs typeface="Calibri"/>
              </a:rPr>
              <a:t>ÖtiRENCİNİN</a:t>
            </a:r>
            <a:r>
              <a:rPr sz="17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ADI</a:t>
            </a:r>
            <a:r>
              <a:rPr sz="17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240" dirty="0">
                <a:solidFill>
                  <a:srgbClr val="231F20"/>
                </a:solidFill>
                <a:latin typeface="Calibri"/>
                <a:cs typeface="Calibri"/>
              </a:rPr>
              <a:t>SOYADI</a:t>
            </a:r>
            <a:r>
              <a:rPr sz="17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</a:pPr>
            <a:r>
              <a:rPr sz="1700" spc="-245" dirty="0">
                <a:solidFill>
                  <a:srgbClr val="231F20"/>
                </a:solidFill>
                <a:latin typeface="Calibri"/>
                <a:cs typeface="Calibri"/>
              </a:rPr>
              <a:t>HAZIRLAYAN</a:t>
            </a:r>
            <a:r>
              <a:rPr sz="17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05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700" spc="4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700" spc="-150" dirty="0">
                <a:solidFill>
                  <a:srgbClr val="231F20"/>
                </a:solidFill>
                <a:latin typeface="Calibri"/>
                <a:cs typeface="Calibri"/>
              </a:rPr>
              <a:t>........................................................................................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93351" y="1410480"/>
            <a:ext cx="5299075" cy="8280400"/>
            <a:chOff x="1093351" y="1410480"/>
            <a:chExt cx="5299075" cy="8280400"/>
          </a:xfrm>
        </p:grpSpPr>
        <p:sp>
          <p:nvSpPr>
            <p:cNvPr id="15" name="object 15"/>
            <p:cNvSpPr/>
            <p:nvPr/>
          </p:nvSpPr>
          <p:spPr>
            <a:xfrm>
              <a:off x="1853995" y="7946470"/>
              <a:ext cx="4531995" cy="1737995"/>
            </a:xfrm>
            <a:custGeom>
              <a:avLst/>
              <a:gdLst/>
              <a:ahLst/>
              <a:cxnLst/>
              <a:rect l="l" t="t" r="r" b="b"/>
              <a:pathLst>
                <a:path w="4531995" h="1737995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1533"/>
                  </a:lnTo>
                  <a:lnTo>
                    <a:pt x="2828" y="1715549"/>
                  </a:lnTo>
                  <a:lnTo>
                    <a:pt x="10544" y="1726993"/>
                  </a:lnTo>
                  <a:lnTo>
                    <a:pt x="21988" y="1734708"/>
                  </a:lnTo>
                  <a:lnTo>
                    <a:pt x="36004" y="1737537"/>
                  </a:lnTo>
                  <a:lnTo>
                    <a:pt x="4495774" y="1737537"/>
                  </a:lnTo>
                  <a:lnTo>
                    <a:pt x="4509790" y="1734708"/>
                  </a:lnTo>
                  <a:lnTo>
                    <a:pt x="4521234" y="1726993"/>
                  </a:lnTo>
                  <a:lnTo>
                    <a:pt x="4528950" y="1715549"/>
                  </a:lnTo>
                  <a:lnTo>
                    <a:pt x="4531779" y="1701533"/>
                  </a:lnTo>
                  <a:lnTo>
                    <a:pt x="4531779" y="36004"/>
                  </a:lnTo>
                  <a:lnTo>
                    <a:pt x="4528950" y="21988"/>
                  </a:lnTo>
                  <a:lnTo>
                    <a:pt x="4521234" y="10544"/>
                  </a:lnTo>
                  <a:lnTo>
                    <a:pt x="4509790" y="2828"/>
                  </a:lnTo>
                  <a:lnTo>
                    <a:pt x="4495774" y="0"/>
                  </a:lnTo>
                  <a:lnTo>
                    <a:pt x="36004" y="0"/>
                  </a:lnTo>
                  <a:close/>
                </a:path>
              </a:pathLst>
            </a:custGeom>
            <a:ln w="12699">
              <a:solidFill>
                <a:srgbClr val="C6B2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3343" y="1410487"/>
              <a:ext cx="5146040" cy="7797800"/>
            </a:xfrm>
            <a:custGeom>
              <a:avLst/>
              <a:gdLst/>
              <a:ahLst/>
              <a:cxnLst/>
              <a:rect l="l" t="t" r="r" b="b"/>
              <a:pathLst>
                <a:path w="5146040" h="7797800">
                  <a:moveTo>
                    <a:pt x="212191" y="6972300"/>
                  </a:moveTo>
                  <a:lnTo>
                    <a:pt x="55232" y="6896100"/>
                  </a:lnTo>
                  <a:lnTo>
                    <a:pt x="0" y="7010400"/>
                  </a:lnTo>
                  <a:lnTo>
                    <a:pt x="156959" y="7086600"/>
                  </a:lnTo>
                  <a:lnTo>
                    <a:pt x="212191" y="6972300"/>
                  </a:lnTo>
                  <a:close/>
                </a:path>
                <a:path w="5146040" h="7797800">
                  <a:moveTo>
                    <a:pt x="392760" y="6616700"/>
                  </a:moveTo>
                  <a:lnTo>
                    <a:pt x="235800" y="6540500"/>
                  </a:lnTo>
                  <a:lnTo>
                    <a:pt x="180555" y="6654800"/>
                  </a:lnTo>
                  <a:lnTo>
                    <a:pt x="337515" y="6731000"/>
                  </a:lnTo>
                  <a:lnTo>
                    <a:pt x="392760" y="6616700"/>
                  </a:lnTo>
                  <a:close/>
                </a:path>
                <a:path w="5146040" h="7797800">
                  <a:moveTo>
                    <a:pt x="1633778" y="7264400"/>
                  </a:moveTo>
                  <a:lnTo>
                    <a:pt x="1630197" y="7226300"/>
                  </a:lnTo>
                  <a:lnTo>
                    <a:pt x="1622653" y="7175500"/>
                  </a:lnTo>
                  <a:lnTo>
                    <a:pt x="1611134" y="7137400"/>
                  </a:lnTo>
                  <a:lnTo>
                    <a:pt x="1595628" y="7086600"/>
                  </a:lnTo>
                  <a:lnTo>
                    <a:pt x="1576158" y="7048500"/>
                  </a:lnTo>
                  <a:lnTo>
                    <a:pt x="1553057" y="7010400"/>
                  </a:lnTo>
                  <a:lnTo>
                    <a:pt x="1526667" y="6972300"/>
                  </a:lnTo>
                  <a:lnTo>
                    <a:pt x="1519999" y="6963753"/>
                  </a:lnTo>
                  <a:lnTo>
                    <a:pt x="1519999" y="7289800"/>
                  </a:lnTo>
                  <a:lnTo>
                    <a:pt x="1518856" y="7327900"/>
                  </a:lnTo>
                  <a:lnTo>
                    <a:pt x="1503883" y="7391400"/>
                  </a:lnTo>
                  <a:lnTo>
                    <a:pt x="1490459" y="7429500"/>
                  </a:lnTo>
                  <a:lnTo>
                    <a:pt x="1473060" y="7467600"/>
                  </a:lnTo>
                  <a:lnTo>
                    <a:pt x="1444879" y="7518400"/>
                  </a:lnTo>
                  <a:lnTo>
                    <a:pt x="1413090" y="7556500"/>
                  </a:lnTo>
                  <a:lnTo>
                    <a:pt x="1377696" y="7594600"/>
                  </a:lnTo>
                  <a:lnTo>
                    <a:pt x="1338707" y="7620000"/>
                  </a:lnTo>
                  <a:lnTo>
                    <a:pt x="1297152" y="7645400"/>
                  </a:lnTo>
                  <a:lnTo>
                    <a:pt x="1254061" y="7658100"/>
                  </a:lnTo>
                  <a:lnTo>
                    <a:pt x="1163243" y="7683500"/>
                  </a:lnTo>
                  <a:lnTo>
                    <a:pt x="1067612" y="7683500"/>
                  </a:lnTo>
                  <a:lnTo>
                    <a:pt x="870508" y="7632700"/>
                  </a:lnTo>
                  <a:lnTo>
                    <a:pt x="823772" y="7607300"/>
                  </a:lnTo>
                  <a:lnTo>
                    <a:pt x="778522" y="7594600"/>
                  </a:lnTo>
                  <a:lnTo>
                    <a:pt x="735304" y="7569200"/>
                  </a:lnTo>
                  <a:lnTo>
                    <a:pt x="693026" y="7543800"/>
                  </a:lnTo>
                  <a:lnTo>
                    <a:pt x="651662" y="7505700"/>
                  </a:lnTo>
                  <a:lnTo>
                    <a:pt x="611238" y="7480300"/>
                  </a:lnTo>
                  <a:lnTo>
                    <a:pt x="573125" y="7442200"/>
                  </a:lnTo>
                  <a:lnTo>
                    <a:pt x="538670" y="7404100"/>
                  </a:lnTo>
                  <a:lnTo>
                    <a:pt x="507898" y="7366000"/>
                  </a:lnTo>
                  <a:lnTo>
                    <a:pt x="480783" y="7327900"/>
                  </a:lnTo>
                  <a:lnTo>
                    <a:pt x="458089" y="7289800"/>
                  </a:lnTo>
                  <a:lnTo>
                    <a:pt x="440524" y="7251700"/>
                  </a:lnTo>
                  <a:lnTo>
                    <a:pt x="428091" y="7200900"/>
                  </a:lnTo>
                  <a:lnTo>
                    <a:pt x="420814" y="7150100"/>
                  </a:lnTo>
                  <a:lnTo>
                    <a:pt x="420090" y="7099300"/>
                  </a:lnTo>
                  <a:lnTo>
                    <a:pt x="427342" y="7048500"/>
                  </a:lnTo>
                  <a:lnTo>
                    <a:pt x="442582" y="6997700"/>
                  </a:lnTo>
                  <a:lnTo>
                    <a:pt x="465797" y="6946900"/>
                  </a:lnTo>
                  <a:lnTo>
                    <a:pt x="487895" y="6908800"/>
                  </a:lnTo>
                  <a:lnTo>
                    <a:pt x="512152" y="6883400"/>
                  </a:lnTo>
                  <a:lnTo>
                    <a:pt x="538543" y="6845300"/>
                  </a:lnTo>
                  <a:lnTo>
                    <a:pt x="567080" y="6819900"/>
                  </a:lnTo>
                  <a:lnTo>
                    <a:pt x="598601" y="6794500"/>
                  </a:lnTo>
                  <a:lnTo>
                    <a:pt x="672985" y="6769100"/>
                  </a:lnTo>
                  <a:lnTo>
                    <a:pt x="715848" y="6756400"/>
                  </a:lnTo>
                  <a:lnTo>
                    <a:pt x="752373" y="6743700"/>
                  </a:lnTo>
                  <a:lnTo>
                    <a:pt x="896073" y="6743700"/>
                  </a:lnTo>
                  <a:lnTo>
                    <a:pt x="929754" y="6756400"/>
                  </a:lnTo>
                  <a:lnTo>
                    <a:pt x="961974" y="6756400"/>
                  </a:lnTo>
                  <a:lnTo>
                    <a:pt x="992695" y="6769100"/>
                  </a:lnTo>
                  <a:lnTo>
                    <a:pt x="1021676" y="6769100"/>
                  </a:lnTo>
                  <a:lnTo>
                    <a:pt x="1048613" y="6781800"/>
                  </a:lnTo>
                  <a:lnTo>
                    <a:pt x="1073518" y="6794500"/>
                  </a:lnTo>
                  <a:lnTo>
                    <a:pt x="1096378" y="6807200"/>
                  </a:lnTo>
                  <a:lnTo>
                    <a:pt x="1116520" y="6807200"/>
                  </a:lnTo>
                  <a:lnTo>
                    <a:pt x="1133208" y="6819900"/>
                  </a:lnTo>
                  <a:lnTo>
                    <a:pt x="1146467" y="6832600"/>
                  </a:lnTo>
                  <a:lnTo>
                    <a:pt x="1165440" y="6832600"/>
                  </a:lnTo>
                  <a:lnTo>
                    <a:pt x="1195158" y="6858000"/>
                  </a:lnTo>
                  <a:lnTo>
                    <a:pt x="1238631" y="6883400"/>
                  </a:lnTo>
                  <a:lnTo>
                    <a:pt x="1287310" y="6908800"/>
                  </a:lnTo>
                  <a:lnTo>
                    <a:pt x="1313065" y="6934200"/>
                  </a:lnTo>
                  <a:lnTo>
                    <a:pt x="1339215" y="6959600"/>
                  </a:lnTo>
                  <a:lnTo>
                    <a:pt x="1416646" y="7035800"/>
                  </a:lnTo>
                  <a:lnTo>
                    <a:pt x="1440713" y="7073900"/>
                  </a:lnTo>
                  <a:lnTo>
                    <a:pt x="1461757" y="7099300"/>
                  </a:lnTo>
                  <a:lnTo>
                    <a:pt x="1479791" y="7137400"/>
                  </a:lnTo>
                  <a:lnTo>
                    <a:pt x="1494815" y="7175500"/>
                  </a:lnTo>
                  <a:lnTo>
                    <a:pt x="1507985" y="7213600"/>
                  </a:lnTo>
                  <a:lnTo>
                    <a:pt x="1516367" y="7251700"/>
                  </a:lnTo>
                  <a:lnTo>
                    <a:pt x="1519999" y="7289800"/>
                  </a:lnTo>
                  <a:lnTo>
                    <a:pt x="1519999" y="6963753"/>
                  </a:lnTo>
                  <a:lnTo>
                    <a:pt x="1496987" y="6934200"/>
                  </a:lnTo>
                  <a:lnTo>
                    <a:pt x="1464005" y="6896100"/>
                  </a:lnTo>
                  <a:lnTo>
                    <a:pt x="1427734" y="6858000"/>
                  </a:lnTo>
                  <a:lnTo>
                    <a:pt x="1388884" y="6832600"/>
                  </a:lnTo>
                  <a:lnTo>
                    <a:pt x="1348168" y="6794500"/>
                  </a:lnTo>
                  <a:lnTo>
                    <a:pt x="1305585" y="6769100"/>
                  </a:lnTo>
                  <a:lnTo>
                    <a:pt x="1261135" y="6743700"/>
                  </a:lnTo>
                  <a:lnTo>
                    <a:pt x="1121435" y="6667500"/>
                  </a:lnTo>
                  <a:lnTo>
                    <a:pt x="930287" y="6616700"/>
                  </a:lnTo>
                  <a:lnTo>
                    <a:pt x="744461" y="6616700"/>
                  </a:lnTo>
                  <a:lnTo>
                    <a:pt x="699897" y="6629400"/>
                  </a:lnTo>
                  <a:lnTo>
                    <a:pt x="614680" y="6654800"/>
                  </a:lnTo>
                  <a:lnTo>
                    <a:pt x="574027" y="6680200"/>
                  </a:lnTo>
                  <a:lnTo>
                    <a:pt x="534670" y="6705600"/>
                  </a:lnTo>
                  <a:lnTo>
                    <a:pt x="497205" y="6731000"/>
                  </a:lnTo>
                  <a:lnTo>
                    <a:pt x="462191" y="6769100"/>
                  </a:lnTo>
                  <a:lnTo>
                    <a:pt x="429641" y="6807200"/>
                  </a:lnTo>
                  <a:lnTo>
                    <a:pt x="399567" y="6858000"/>
                  </a:lnTo>
                  <a:lnTo>
                    <a:pt x="371944" y="6908800"/>
                  </a:lnTo>
                  <a:lnTo>
                    <a:pt x="348818" y="6946900"/>
                  </a:lnTo>
                  <a:lnTo>
                    <a:pt x="330898" y="6997700"/>
                  </a:lnTo>
                  <a:lnTo>
                    <a:pt x="318185" y="7048500"/>
                  </a:lnTo>
                  <a:lnTo>
                    <a:pt x="310667" y="7099300"/>
                  </a:lnTo>
                  <a:lnTo>
                    <a:pt x="308356" y="7150100"/>
                  </a:lnTo>
                  <a:lnTo>
                    <a:pt x="310654" y="7200900"/>
                  </a:lnTo>
                  <a:lnTo>
                    <a:pt x="316953" y="7239000"/>
                  </a:lnTo>
                  <a:lnTo>
                    <a:pt x="327266" y="7289800"/>
                  </a:lnTo>
                  <a:lnTo>
                    <a:pt x="341579" y="7327900"/>
                  </a:lnTo>
                  <a:lnTo>
                    <a:pt x="359879" y="7366000"/>
                  </a:lnTo>
                  <a:lnTo>
                    <a:pt x="381901" y="7404100"/>
                  </a:lnTo>
                  <a:lnTo>
                    <a:pt x="407314" y="7442200"/>
                  </a:lnTo>
                  <a:lnTo>
                    <a:pt x="436105" y="7480300"/>
                  </a:lnTo>
                  <a:lnTo>
                    <a:pt x="468287" y="7518400"/>
                  </a:lnTo>
                  <a:lnTo>
                    <a:pt x="503847" y="7556500"/>
                  </a:lnTo>
                  <a:lnTo>
                    <a:pt x="542175" y="7594600"/>
                  </a:lnTo>
                  <a:lnTo>
                    <a:pt x="582637" y="7620000"/>
                  </a:lnTo>
                  <a:lnTo>
                    <a:pt x="625208" y="7645400"/>
                  </a:lnTo>
                  <a:lnTo>
                    <a:pt x="669925" y="7670800"/>
                  </a:lnTo>
                  <a:lnTo>
                    <a:pt x="811174" y="7747000"/>
                  </a:lnTo>
                  <a:lnTo>
                    <a:pt x="1006602" y="7797800"/>
                  </a:lnTo>
                  <a:lnTo>
                    <a:pt x="1196454" y="7797800"/>
                  </a:lnTo>
                  <a:lnTo>
                    <a:pt x="1285786" y="7772400"/>
                  </a:lnTo>
                  <a:lnTo>
                    <a:pt x="1328394" y="7759700"/>
                  </a:lnTo>
                  <a:lnTo>
                    <a:pt x="1369631" y="7734300"/>
                  </a:lnTo>
                  <a:lnTo>
                    <a:pt x="1409496" y="7708900"/>
                  </a:lnTo>
                  <a:lnTo>
                    <a:pt x="1447368" y="7683500"/>
                  </a:lnTo>
                  <a:lnTo>
                    <a:pt x="1482623" y="7645400"/>
                  </a:lnTo>
                  <a:lnTo>
                    <a:pt x="1515249" y="7607300"/>
                  </a:lnTo>
                  <a:lnTo>
                    <a:pt x="1545247" y="7569200"/>
                  </a:lnTo>
                  <a:lnTo>
                    <a:pt x="1572615" y="7518400"/>
                  </a:lnTo>
                  <a:lnTo>
                    <a:pt x="1595907" y="7467600"/>
                  </a:lnTo>
                  <a:lnTo>
                    <a:pt x="1613674" y="7416800"/>
                  </a:lnTo>
                  <a:lnTo>
                    <a:pt x="1625904" y="7366000"/>
                  </a:lnTo>
                  <a:lnTo>
                    <a:pt x="1632610" y="7315200"/>
                  </a:lnTo>
                  <a:lnTo>
                    <a:pt x="1633778" y="7264400"/>
                  </a:lnTo>
                  <a:close/>
                </a:path>
                <a:path w="5146040" h="7797800">
                  <a:moveTo>
                    <a:pt x="2345715" y="5930900"/>
                  </a:moveTo>
                  <a:lnTo>
                    <a:pt x="1650428" y="6032500"/>
                  </a:lnTo>
                  <a:lnTo>
                    <a:pt x="1661502" y="6007100"/>
                  </a:lnTo>
                  <a:lnTo>
                    <a:pt x="1670710" y="5994400"/>
                  </a:lnTo>
                  <a:lnTo>
                    <a:pt x="1678076" y="5969000"/>
                  </a:lnTo>
                  <a:lnTo>
                    <a:pt x="1683588" y="5943600"/>
                  </a:lnTo>
                  <a:lnTo>
                    <a:pt x="1687880" y="5930900"/>
                  </a:lnTo>
                  <a:lnTo>
                    <a:pt x="1691563" y="5918200"/>
                  </a:lnTo>
                  <a:lnTo>
                    <a:pt x="1694624" y="5905500"/>
                  </a:lnTo>
                  <a:lnTo>
                    <a:pt x="1697062" y="5880100"/>
                  </a:lnTo>
                  <a:lnTo>
                    <a:pt x="1701469" y="5829300"/>
                  </a:lnTo>
                  <a:lnTo>
                    <a:pt x="1697570" y="5778500"/>
                  </a:lnTo>
                  <a:lnTo>
                    <a:pt x="1685378" y="5727700"/>
                  </a:lnTo>
                  <a:lnTo>
                    <a:pt x="1664893" y="5689600"/>
                  </a:lnTo>
                  <a:lnTo>
                    <a:pt x="1636966" y="5638800"/>
                  </a:lnTo>
                  <a:lnTo>
                    <a:pt x="1613954" y="5613400"/>
                  </a:lnTo>
                  <a:lnTo>
                    <a:pt x="1602460" y="5600700"/>
                  </a:lnTo>
                  <a:lnTo>
                    <a:pt x="1590395" y="5593245"/>
                  </a:lnTo>
                  <a:lnTo>
                    <a:pt x="1590395" y="5842000"/>
                  </a:lnTo>
                  <a:lnTo>
                    <a:pt x="1590065" y="5854700"/>
                  </a:lnTo>
                  <a:lnTo>
                    <a:pt x="1588503" y="5880100"/>
                  </a:lnTo>
                  <a:lnTo>
                    <a:pt x="1585734" y="5892800"/>
                  </a:lnTo>
                  <a:lnTo>
                    <a:pt x="1581937" y="5905500"/>
                  </a:lnTo>
                  <a:lnTo>
                    <a:pt x="1577263" y="5930900"/>
                  </a:lnTo>
                  <a:lnTo>
                    <a:pt x="1571739" y="5943600"/>
                  </a:lnTo>
                  <a:lnTo>
                    <a:pt x="1565338" y="5956300"/>
                  </a:lnTo>
                  <a:lnTo>
                    <a:pt x="1558493" y="5969000"/>
                  </a:lnTo>
                  <a:lnTo>
                    <a:pt x="1551597" y="5994400"/>
                  </a:lnTo>
                  <a:lnTo>
                    <a:pt x="1544637" y="6007100"/>
                  </a:lnTo>
                  <a:lnTo>
                    <a:pt x="1537639" y="6019800"/>
                  </a:lnTo>
                  <a:lnTo>
                    <a:pt x="1532572" y="6032500"/>
                  </a:lnTo>
                  <a:lnTo>
                    <a:pt x="1527314" y="6045200"/>
                  </a:lnTo>
                  <a:lnTo>
                    <a:pt x="1521841" y="6057900"/>
                  </a:lnTo>
                  <a:lnTo>
                    <a:pt x="1516176" y="6070600"/>
                  </a:lnTo>
                  <a:lnTo>
                    <a:pt x="1356220" y="6388100"/>
                  </a:lnTo>
                  <a:lnTo>
                    <a:pt x="911225" y="6159500"/>
                  </a:lnTo>
                  <a:lnTo>
                    <a:pt x="1090968" y="5803900"/>
                  </a:lnTo>
                  <a:lnTo>
                    <a:pt x="1099781" y="5791200"/>
                  </a:lnTo>
                  <a:lnTo>
                    <a:pt x="1108887" y="5765800"/>
                  </a:lnTo>
                  <a:lnTo>
                    <a:pt x="1118311" y="5753100"/>
                  </a:lnTo>
                  <a:lnTo>
                    <a:pt x="1128026" y="5740400"/>
                  </a:lnTo>
                  <a:lnTo>
                    <a:pt x="1138275" y="5715000"/>
                  </a:lnTo>
                  <a:lnTo>
                    <a:pt x="1173556" y="5676900"/>
                  </a:lnTo>
                  <a:lnTo>
                    <a:pt x="1216304" y="5638800"/>
                  </a:lnTo>
                  <a:lnTo>
                    <a:pt x="1232357" y="5638800"/>
                  </a:lnTo>
                  <a:lnTo>
                    <a:pt x="1249553" y="5626100"/>
                  </a:lnTo>
                  <a:lnTo>
                    <a:pt x="1268095" y="5626100"/>
                  </a:lnTo>
                  <a:lnTo>
                    <a:pt x="1287995" y="5613400"/>
                  </a:lnTo>
                  <a:lnTo>
                    <a:pt x="1379131" y="5613400"/>
                  </a:lnTo>
                  <a:lnTo>
                    <a:pt x="1399336" y="5626100"/>
                  </a:lnTo>
                  <a:lnTo>
                    <a:pt x="1417358" y="5626100"/>
                  </a:lnTo>
                  <a:lnTo>
                    <a:pt x="1432560" y="5638800"/>
                  </a:lnTo>
                  <a:lnTo>
                    <a:pt x="1444904" y="5638800"/>
                  </a:lnTo>
                  <a:lnTo>
                    <a:pt x="1454404" y="5651500"/>
                  </a:lnTo>
                  <a:lnTo>
                    <a:pt x="1478661" y="5664200"/>
                  </a:lnTo>
                  <a:lnTo>
                    <a:pt x="1517218" y="5689600"/>
                  </a:lnTo>
                  <a:lnTo>
                    <a:pt x="1553375" y="5727700"/>
                  </a:lnTo>
                  <a:lnTo>
                    <a:pt x="1576336" y="5778500"/>
                  </a:lnTo>
                  <a:lnTo>
                    <a:pt x="1582648" y="5791200"/>
                  </a:lnTo>
                  <a:lnTo>
                    <a:pt x="1587042" y="5803900"/>
                  </a:lnTo>
                  <a:lnTo>
                    <a:pt x="1589493" y="5829300"/>
                  </a:lnTo>
                  <a:lnTo>
                    <a:pt x="1590395" y="5842000"/>
                  </a:lnTo>
                  <a:lnTo>
                    <a:pt x="1590395" y="5593245"/>
                  </a:lnTo>
                  <a:lnTo>
                    <a:pt x="1561363" y="5575300"/>
                  </a:lnTo>
                  <a:lnTo>
                    <a:pt x="1513674" y="5537200"/>
                  </a:lnTo>
                  <a:lnTo>
                    <a:pt x="1464170" y="5524500"/>
                  </a:lnTo>
                  <a:lnTo>
                    <a:pt x="1415948" y="5499100"/>
                  </a:lnTo>
                  <a:lnTo>
                    <a:pt x="1279131" y="5499100"/>
                  </a:lnTo>
                  <a:lnTo>
                    <a:pt x="1236129" y="5511800"/>
                  </a:lnTo>
                  <a:lnTo>
                    <a:pt x="1194892" y="5537200"/>
                  </a:lnTo>
                  <a:lnTo>
                    <a:pt x="1155865" y="5549900"/>
                  </a:lnTo>
                  <a:lnTo>
                    <a:pt x="1119047" y="5588000"/>
                  </a:lnTo>
                  <a:lnTo>
                    <a:pt x="1084440" y="5613400"/>
                  </a:lnTo>
                  <a:lnTo>
                    <a:pt x="1052055" y="5664200"/>
                  </a:lnTo>
                  <a:lnTo>
                    <a:pt x="1021880" y="5702300"/>
                  </a:lnTo>
                  <a:lnTo>
                    <a:pt x="994930" y="5753100"/>
                  </a:lnTo>
                  <a:lnTo>
                    <a:pt x="969987" y="5803900"/>
                  </a:lnTo>
                  <a:lnTo>
                    <a:pt x="958037" y="5829300"/>
                  </a:lnTo>
                  <a:lnTo>
                    <a:pt x="946073" y="5842000"/>
                  </a:lnTo>
                  <a:lnTo>
                    <a:pt x="922147" y="5892800"/>
                  </a:lnTo>
                  <a:lnTo>
                    <a:pt x="758075" y="6223000"/>
                  </a:lnTo>
                  <a:lnTo>
                    <a:pt x="1900491" y="6794500"/>
                  </a:lnTo>
                  <a:lnTo>
                    <a:pt x="1956562" y="6692900"/>
                  </a:lnTo>
                  <a:lnTo>
                    <a:pt x="1450073" y="6426200"/>
                  </a:lnTo>
                  <a:lnTo>
                    <a:pt x="1469504" y="6388100"/>
                  </a:lnTo>
                  <a:lnTo>
                    <a:pt x="1586115" y="6159500"/>
                  </a:lnTo>
                  <a:lnTo>
                    <a:pt x="2276462" y="6057900"/>
                  </a:lnTo>
                  <a:lnTo>
                    <a:pt x="2290318" y="6032500"/>
                  </a:lnTo>
                  <a:lnTo>
                    <a:pt x="2345715" y="5930900"/>
                  </a:lnTo>
                  <a:close/>
                </a:path>
                <a:path w="5146040" h="7797800">
                  <a:moveTo>
                    <a:pt x="2883281" y="4864100"/>
                  </a:moveTo>
                  <a:lnTo>
                    <a:pt x="1740865" y="4292600"/>
                  </a:lnTo>
                  <a:lnTo>
                    <a:pt x="1686445" y="4394200"/>
                  </a:lnTo>
                  <a:lnTo>
                    <a:pt x="2667939" y="4889500"/>
                  </a:lnTo>
                  <a:lnTo>
                    <a:pt x="1345107" y="5067300"/>
                  </a:lnTo>
                  <a:lnTo>
                    <a:pt x="1290688" y="5168900"/>
                  </a:lnTo>
                  <a:lnTo>
                    <a:pt x="2433116" y="5753100"/>
                  </a:lnTo>
                  <a:lnTo>
                    <a:pt x="2487523" y="5651500"/>
                  </a:lnTo>
                  <a:lnTo>
                    <a:pt x="1500454" y="5143500"/>
                  </a:lnTo>
                  <a:lnTo>
                    <a:pt x="2828861" y="4978400"/>
                  </a:lnTo>
                  <a:lnTo>
                    <a:pt x="2883281" y="4864100"/>
                  </a:lnTo>
                  <a:close/>
                </a:path>
                <a:path w="5146040" h="7797800">
                  <a:moveTo>
                    <a:pt x="3299879" y="914400"/>
                  </a:moveTo>
                  <a:lnTo>
                    <a:pt x="3142919" y="838200"/>
                  </a:lnTo>
                  <a:lnTo>
                    <a:pt x="3087674" y="939800"/>
                  </a:lnTo>
                  <a:lnTo>
                    <a:pt x="3244646" y="1028700"/>
                  </a:lnTo>
                  <a:lnTo>
                    <a:pt x="3299879" y="914400"/>
                  </a:lnTo>
                  <a:close/>
                </a:path>
                <a:path w="5146040" h="7797800">
                  <a:moveTo>
                    <a:pt x="3417544" y="3822700"/>
                  </a:moveTo>
                  <a:lnTo>
                    <a:pt x="3317227" y="3771900"/>
                  </a:lnTo>
                  <a:lnTo>
                    <a:pt x="2971762" y="4445000"/>
                  </a:lnTo>
                  <a:lnTo>
                    <a:pt x="2536482" y="4229100"/>
                  </a:lnTo>
                  <a:lnTo>
                    <a:pt x="2562085" y="4178300"/>
                  </a:lnTo>
                  <a:lnTo>
                    <a:pt x="2830817" y="3644900"/>
                  </a:lnTo>
                  <a:lnTo>
                    <a:pt x="2730500" y="3594100"/>
                  </a:lnTo>
                  <a:lnTo>
                    <a:pt x="2436152" y="4178300"/>
                  </a:lnTo>
                  <a:lnTo>
                    <a:pt x="2028380" y="3962400"/>
                  </a:lnTo>
                  <a:lnTo>
                    <a:pt x="2353221" y="3327400"/>
                  </a:lnTo>
                  <a:lnTo>
                    <a:pt x="2254516" y="3276600"/>
                  </a:lnTo>
                  <a:lnTo>
                    <a:pt x="1874431" y="4025900"/>
                  </a:lnTo>
                  <a:lnTo>
                    <a:pt x="3016847" y="4610100"/>
                  </a:lnTo>
                  <a:lnTo>
                    <a:pt x="3100870" y="4445000"/>
                  </a:lnTo>
                  <a:lnTo>
                    <a:pt x="3417544" y="3822700"/>
                  </a:lnTo>
                  <a:close/>
                </a:path>
                <a:path w="5146040" h="7797800">
                  <a:moveTo>
                    <a:pt x="3983139" y="2717800"/>
                  </a:moveTo>
                  <a:lnTo>
                    <a:pt x="3046463" y="2844800"/>
                  </a:lnTo>
                  <a:lnTo>
                    <a:pt x="2820936" y="2171700"/>
                  </a:lnTo>
                  <a:lnTo>
                    <a:pt x="2745079" y="2311400"/>
                  </a:lnTo>
                  <a:lnTo>
                    <a:pt x="3066034" y="3263900"/>
                  </a:lnTo>
                  <a:lnTo>
                    <a:pt x="2428481" y="2933700"/>
                  </a:lnTo>
                  <a:lnTo>
                    <a:pt x="2372410" y="3048000"/>
                  </a:lnTo>
                  <a:lnTo>
                    <a:pt x="3514826" y="3632200"/>
                  </a:lnTo>
                  <a:lnTo>
                    <a:pt x="3570897" y="3517900"/>
                  </a:lnTo>
                  <a:lnTo>
                    <a:pt x="3203575" y="3340100"/>
                  </a:lnTo>
                  <a:lnTo>
                    <a:pt x="3178810" y="3263900"/>
                  </a:lnTo>
                  <a:lnTo>
                    <a:pt x="3079724" y="2959100"/>
                  </a:lnTo>
                  <a:lnTo>
                    <a:pt x="3915537" y="2844800"/>
                  </a:lnTo>
                  <a:lnTo>
                    <a:pt x="3983139" y="2717800"/>
                  </a:lnTo>
                  <a:close/>
                </a:path>
                <a:path w="5146040" h="7797800">
                  <a:moveTo>
                    <a:pt x="4248620" y="2197100"/>
                  </a:moveTo>
                  <a:lnTo>
                    <a:pt x="3401085" y="1765300"/>
                  </a:lnTo>
                  <a:lnTo>
                    <a:pt x="3201670" y="1663700"/>
                  </a:lnTo>
                  <a:lnTo>
                    <a:pt x="3385540" y="1295400"/>
                  </a:lnTo>
                  <a:lnTo>
                    <a:pt x="3290062" y="1244600"/>
                  </a:lnTo>
                  <a:lnTo>
                    <a:pt x="2867926" y="2070100"/>
                  </a:lnTo>
                  <a:lnTo>
                    <a:pt x="2963392" y="2120900"/>
                  </a:lnTo>
                  <a:lnTo>
                    <a:pt x="3146437" y="1765300"/>
                  </a:lnTo>
                  <a:lnTo>
                    <a:pt x="4193375" y="2298700"/>
                  </a:lnTo>
                  <a:lnTo>
                    <a:pt x="4248620" y="2197100"/>
                  </a:lnTo>
                  <a:close/>
                </a:path>
                <a:path w="5146040" h="7797800">
                  <a:moveTo>
                    <a:pt x="4566869" y="1562100"/>
                  </a:moveTo>
                  <a:lnTo>
                    <a:pt x="3424453" y="977900"/>
                  </a:lnTo>
                  <a:lnTo>
                    <a:pt x="3369208" y="1092200"/>
                  </a:lnTo>
                  <a:lnTo>
                    <a:pt x="4511624" y="1676400"/>
                  </a:lnTo>
                  <a:lnTo>
                    <a:pt x="4566869" y="1562100"/>
                  </a:lnTo>
                  <a:close/>
                </a:path>
                <a:path w="5146040" h="7797800">
                  <a:moveTo>
                    <a:pt x="5145646" y="431800"/>
                  </a:moveTo>
                  <a:lnTo>
                    <a:pt x="4450359" y="546100"/>
                  </a:lnTo>
                  <a:lnTo>
                    <a:pt x="4461434" y="520700"/>
                  </a:lnTo>
                  <a:lnTo>
                    <a:pt x="4470641" y="495300"/>
                  </a:lnTo>
                  <a:lnTo>
                    <a:pt x="4478007" y="469900"/>
                  </a:lnTo>
                  <a:lnTo>
                    <a:pt x="4483519" y="457200"/>
                  </a:lnTo>
                  <a:lnTo>
                    <a:pt x="4487824" y="431800"/>
                  </a:lnTo>
                  <a:lnTo>
                    <a:pt x="4491507" y="419100"/>
                  </a:lnTo>
                  <a:lnTo>
                    <a:pt x="4494555" y="406400"/>
                  </a:lnTo>
                  <a:lnTo>
                    <a:pt x="4496994" y="393700"/>
                  </a:lnTo>
                  <a:lnTo>
                    <a:pt x="4501400" y="330200"/>
                  </a:lnTo>
                  <a:lnTo>
                    <a:pt x="4497514" y="279400"/>
                  </a:lnTo>
                  <a:lnTo>
                    <a:pt x="4485322" y="228600"/>
                  </a:lnTo>
                  <a:lnTo>
                    <a:pt x="4464824" y="190500"/>
                  </a:lnTo>
                  <a:lnTo>
                    <a:pt x="4436897" y="139700"/>
                  </a:lnTo>
                  <a:lnTo>
                    <a:pt x="4402391" y="114300"/>
                  </a:lnTo>
                  <a:lnTo>
                    <a:pt x="4390326" y="103124"/>
                  </a:lnTo>
                  <a:lnTo>
                    <a:pt x="4390326" y="342900"/>
                  </a:lnTo>
                  <a:lnTo>
                    <a:pt x="4389996" y="368300"/>
                  </a:lnTo>
                  <a:lnTo>
                    <a:pt x="4388447" y="381000"/>
                  </a:lnTo>
                  <a:lnTo>
                    <a:pt x="4385678" y="393700"/>
                  </a:lnTo>
                  <a:lnTo>
                    <a:pt x="4381881" y="419100"/>
                  </a:lnTo>
                  <a:lnTo>
                    <a:pt x="4377207" y="431800"/>
                  </a:lnTo>
                  <a:lnTo>
                    <a:pt x="4371670" y="444500"/>
                  </a:lnTo>
                  <a:lnTo>
                    <a:pt x="4365269" y="469900"/>
                  </a:lnTo>
                  <a:lnTo>
                    <a:pt x="4358424" y="482600"/>
                  </a:lnTo>
                  <a:lnTo>
                    <a:pt x="4351528" y="495300"/>
                  </a:lnTo>
                  <a:lnTo>
                    <a:pt x="4344581" y="508000"/>
                  </a:lnTo>
                  <a:lnTo>
                    <a:pt x="4337570" y="533400"/>
                  </a:lnTo>
                  <a:lnTo>
                    <a:pt x="4332516" y="546100"/>
                  </a:lnTo>
                  <a:lnTo>
                    <a:pt x="4327245" y="546100"/>
                  </a:lnTo>
                  <a:lnTo>
                    <a:pt x="4321784" y="558800"/>
                  </a:lnTo>
                  <a:lnTo>
                    <a:pt x="4316107" y="571500"/>
                  </a:lnTo>
                  <a:lnTo>
                    <a:pt x="4156151" y="889000"/>
                  </a:lnTo>
                  <a:lnTo>
                    <a:pt x="3711168" y="660400"/>
                  </a:lnTo>
                  <a:lnTo>
                    <a:pt x="3890899" y="304800"/>
                  </a:lnTo>
                  <a:lnTo>
                    <a:pt x="3899712" y="292100"/>
                  </a:lnTo>
                  <a:lnTo>
                    <a:pt x="3908831" y="279400"/>
                  </a:lnTo>
                  <a:lnTo>
                    <a:pt x="3918242" y="254000"/>
                  </a:lnTo>
                  <a:lnTo>
                    <a:pt x="3927957" y="241300"/>
                  </a:lnTo>
                  <a:lnTo>
                    <a:pt x="3938206" y="228600"/>
                  </a:lnTo>
                  <a:lnTo>
                    <a:pt x="3949204" y="215900"/>
                  </a:lnTo>
                  <a:lnTo>
                    <a:pt x="3960977" y="190500"/>
                  </a:lnTo>
                  <a:lnTo>
                    <a:pt x="3973487" y="177800"/>
                  </a:lnTo>
                  <a:lnTo>
                    <a:pt x="3986834" y="165100"/>
                  </a:lnTo>
                  <a:lnTo>
                    <a:pt x="4001084" y="152400"/>
                  </a:lnTo>
                  <a:lnTo>
                    <a:pt x="4016235" y="152400"/>
                  </a:lnTo>
                  <a:lnTo>
                    <a:pt x="4032288" y="139700"/>
                  </a:lnTo>
                  <a:lnTo>
                    <a:pt x="4049484" y="127000"/>
                  </a:lnTo>
                  <a:lnTo>
                    <a:pt x="4087926" y="127000"/>
                  </a:lnTo>
                  <a:lnTo>
                    <a:pt x="4109186" y="114300"/>
                  </a:lnTo>
                  <a:lnTo>
                    <a:pt x="4157319" y="114300"/>
                  </a:lnTo>
                  <a:lnTo>
                    <a:pt x="4179074" y="127000"/>
                  </a:lnTo>
                  <a:lnTo>
                    <a:pt x="4199280" y="127000"/>
                  </a:lnTo>
                  <a:lnTo>
                    <a:pt x="4217301" y="139700"/>
                  </a:lnTo>
                  <a:lnTo>
                    <a:pt x="4232491" y="139700"/>
                  </a:lnTo>
                  <a:lnTo>
                    <a:pt x="4244835" y="152400"/>
                  </a:lnTo>
                  <a:lnTo>
                    <a:pt x="4254335" y="152400"/>
                  </a:lnTo>
                  <a:lnTo>
                    <a:pt x="4278592" y="165100"/>
                  </a:lnTo>
                  <a:lnTo>
                    <a:pt x="4299521" y="177800"/>
                  </a:lnTo>
                  <a:lnTo>
                    <a:pt x="4317149" y="190500"/>
                  </a:lnTo>
                  <a:lnTo>
                    <a:pt x="4331474" y="203200"/>
                  </a:lnTo>
                  <a:lnTo>
                    <a:pt x="4343273" y="228600"/>
                  </a:lnTo>
                  <a:lnTo>
                    <a:pt x="4353306" y="241300"/>
                  </a:lnTo>
                  <a:lnTo>
                    <a:pt x="4361561" y="254000"/>
                  </a:lnTo>
                  <a:lnTo>
                    <a:pt x="4368038" y="254000"/>
                  </a:lnTo>
                  <a:lnTo>
                    <a:pt x="4376280" y="279400"/>
                  </a:lnTo>
                  <a:lnTo>
                    <a:pt x="4382592" y="292100"/>
                  </a:lnTo>
                  <a:lnTo>
                    <a:pt x="4386986" y="317500"/>
                  </a:lnTo>
                  <a:lnTo>
                    <a:pt x="4389437" y="330200"/>
                  </a:lnTo>
                  <a:lnTo>
                    <a:pt x="4390326" y="342900"/>
                  </a:lnTo>
                  <a:lnTo>
                    <a:pt x="4390326" y="103124"/>
                  </a:lnTo>
                  <a:lnTo>
                    <a:pt x="4361294" y="76200"/>
                  </a:lnTo>
                  <a:lnTo>
                    <a:pt x="4313606" y="50800"/>
                  </a:lnTo>
                  <a:lnTo>
                    <a:pt x="4264101" y="25400"/>
                  </a:lnTo>
                  <a:lnTo>
                    <a:pt x="4168978" y="0"/>
                  </a:lnTo>
                  <a:lnTo>
                    <a:pt x="4079062" y="0"/>
                  </a:lnTo>
                  <a:lnTo>
                    <a:pt x="4036060" y="12700"/>
                  </a:lnTo>
                  <a:lnTo>
                    <a:pt x="3994823" y="38100"/>
                  </a:lnTo>
                  <a:lnTo>
                    <a:pt x="3955796" y="63500"/>
                  </a:lnTo>
                  <a:lnTo>
                    <a:pt x="3918978" y="88900"/>
                  </a:lnTo>
                  <a:lnTo>
                    <a:pt x="3884371" y="127000"/>
                  </a:lnTo>
                  <a:lnTo>
                    <a:pt x="3851986" y="165100"/>
                  </a:lnTo>
                  <a:lnTo>
                    <a:pt x="3821811" y="203200"/>
                  </a:lnTo>
                  <a:lnTo>
                    <a:pt x="3794861" y="254000"/>
                  </a:lnTo>
                  <a:lnTo>
                    <a:pt x="3769918" y="304800"/>
                  </a:lnTo>
                  <a:lnTo>
                    <a:pt x="3734041" y="381000"/>
                  </a:lnTo>
                  <a:lnTo>
                    <a:pt x="3722078" y="393700"/>
                  </a:lnTo>
                  <a:lnTo>
                    <a:pt x="3558006" y="723900"/>
                  </a:lnTo>
                  <a:lnTo>
                    <a:pt x="4700422" y="1308100"/>
                  </a:lnTo>
                  <a:lnTo>
                    <a:pt x="4756493" y="1193800"/>
                  </a:lnTo>
                  <a:lnTo>
                    <a:pt x="4250004" y="939800"/>
                  </a:lnTo>
                  <a:lnTo>
                    <a:pt x="4275925" y="889000"/>
                  </a:lnTo>
                  <a:lnTo>
                    <a:pt x="4386046" y="673100"/>
                  </a:lnTo>
                  <a:lnTo>
                    <a:pt x="5076393" y="571500"/>
                  </a:lnTo>
                  <a:lnTo>
                    <a:pt x="5145646" y="431800"/>
                  </a:lnTo>
                  <a:close/>
                </a:path>
              </a:pathLst>
            </a:custGeom>
            <a:solidFill>
              <a:srgbClr val="D3D5D6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85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001" y="899998"/>
            <a:ext cx="58197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BÖLÜM-1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7999" y="1418803"/>
          <a:ext cx="5826125" cy="328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ANE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TOD K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YIT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489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27999" y="4946802"/>
          <a:ext cx="5826125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A-B-C BETİMSEL ANALİZ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Analiz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7999" y="5984862"/>
          <a:ext cx="5826125" cy="3857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925"/>
                <a:gridCol w="193992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86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900003"/>
          <a:ext cx="5826125" cy="343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ANE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TOD K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YIT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6301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99999" y="4568803"/>
          <a:ext cx="5826125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A-B-C BETİMSEL ANALİZ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Analiz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9999" y="5606862"/>
          <a:ext cx="5826125" cy="408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925"/>
                <a:gridCol w="193992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4237" y="10218096"/>
            <a:ext cx="136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65" dirty="0">
                <a:solidFill>
                  <a:srgbClr val="C6B261"/>
                </a:solidFill>
                <a:latin typeface="Tahoma"/>
                <a:cs typeface="Tahoma"/>
              </a:rPr>
              <a:t>87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900003"/>
          <a:ext cx="5826125" cy="343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ANE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TOD K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YIT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6301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7999" y="4496803"/>
          <a:ext cx="5826125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290957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A-B-C BETİMSEL ANALİZ RAPORU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Analiz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7999" y="5534862"/>
          <a:ext cx="5826125" cy="408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925"/>
                <a:gridCol w="193992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88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998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BÖLÜM-2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9999" y="1421981"/>
            <a:ext cx="5832475" cy="3999229"/>
            <a:chOff x="899999" y="1421981"/>
            <a:chExt cx="5832475" cy="3999229"/>
          </a:xfrm>
        </p:grpSpPr>
        <p:sp>
          <p:nvSpPr>
            <p:cNvPr id="8" name="object 8"/>
            <p:cNvSpPr/>
            <p:nvPr/>
          </p:nvSpPr>
          <p:spPr>
            <a:xfrm>
              <a:off x="903173" y="1421981"/>
              <a:ext cx="5826125" cy="252095"/>
            </a:xfrm>
            <a:custGeom>
              <a:avLst/>
              <a:gdLst/>
              <a:ahLst/>
              <a:cxnLst/>
              <a:rect l="l" t="t" r="r" b="b"/>
              <a:pathLst>
                <a:path w="5826125" h="252094">
                  <a:moveTo>
                    <a:pt x="5825655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5825655" y="252006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7A9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4" y="1677154"/>
              <a:ext cx="0" cy="3738245"/>
            </a:xfrm>
            <a:custGeom>
              <a:avLst/>
              <a:gdLst/>
              <a:ahLst/>
              <a:cxnLst/>
              <a:rect l="l" t="t" r="r" b="b"/>
              <a:pathLst>
                <a:path h="3738245">
                  <a:moveTo>
                    <a:pt x="0" y="37376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8824" y="1677154"/>
              <a:ext cx="0" cy="3738245"/>
            </a:xfrm>
            <a:custGeom>
              <a:avLst/>
              <a:gdLst/>
              <a:ahLst/>
              <a:cxnLst/>
              <a:rect l="l" t="t" r="r" b="b"/>
              <a:pathLst>
                <a:path h="3738245">
                  <a:moveTo>
                    <a:pt x="0" y="37376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999" y="5417977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174" y="1425147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4">
                  <a:moveTo>
                    <a:pt x="0" y="2456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8824" y="1425147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4">
                  <a:moveTo>
                    <a:pt x="0" y="2456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999" y="16739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3174" y="1421978"/>
            <a:ext cx="5826125" cy="252095"/>
          </a:xfrm>
          <a:prstGeom prst="rect">
            <a:avLst/>
          </a:prstGeom>
          <a:solidFill>
            <a:srgbClr val="7A98AD"/>
          </a:solidFill>
          <a:ln w="6350">
            <a:solidFill>
              <a:srgbClr val="5B879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 </a:t>
            </a:r>
            <a:r>
              <a:rPr sz="1100" b="1" spc="-70" dirty="0">
                <a:solidFill>
                  <a:srgbClr val="FFFFFF"/>
                </a:solidFill>
                <a:latin typeface="Calibri"/>
                <a:cs typeface="Calibri"/>
              </a:rPr>
              <a:t>DEtiİĮTİRME </a:t>
            </a:r>
            <a:r>
              <a:rPr sz="1100" b="1" spc="-140" dirty="0">
                <a:solidFill>
                  <a:srgbClr val="FFFFFF"/>
                </a:solidFill>
                <a:latin typeface="Calibri"/>
                <a:cs typeface="Calibri"/>
              </a:rPr>
              <a:t>PROGRAMI 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GİRİĮ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9999" y="5843524"/>
            <a:ext cx="5826125" cy="3999229"/>
            <a:chOff x="899999" y="5843524"/>
            <a:chExt cx="5826125" cy="3999229"/>
          </a:xfrm>
        </p:grpSpPr>
        <p:sp>
          <p:nvSpPr>
            <p:cNvPr id="17" name="object 17"/>
            <p:cNvSpPr/>
            <p:nvPr/>
          </p:nvSpPr>
          <p:spPr>
            <a:xfrm>
              <a:off x="903173" y="5843524"/>
              <a:ext cx="5819775" cy="252095"/>
            </a:xfrm>
            <a:custGeom>
              <a:avLst/>
              <a:gdLst/>
              <a:ahLst/>
              <a:cxnLst/>
              <a:rect l="l" t="t" r="r" b="b"/>
              <a:pathLst>
                <a:path w="5819775" h="252095">
                  <a:moveTo>
                    <a:pt x="5819305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5819305" y="252006"/>
                  </a:lnTo>
                  <a:lnTo>
                    <a:pt x="5819305" y="0"/>
                  </a:lnTo>
                  <a:close/>
                </a:path>
              </a:pathLst>
            </a:custGeom>
            <a:solidFill>
              <a:srgbClr val="7A9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3174" y="5846696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5">
                  <a:moveTo>
                    <a:pt x="0" y="2456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22474" y="5846696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5">
                  <a:moveTo>
                    <a:pt x="0" y="2456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999" y="6095527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3174" y="6098705"/>
              <a:ext cx="0" cy="3738245"/>
            </a:xfrm>
            <a:custGeom>
              <a:avLst/>
              <a:gdLst/>
              <a:ahLst/>
              <a:cxnLst/>
              <a:rect l="l" t="t" r="r" b="b"/>
              <a:pathLst>
                <a:path h="3738245">
                  <a:moveTo>
                    <a:pt x="0" y="37376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22474" y="6098705"/>
              <a:ext cx="0" cy="3738245"/>
            </a:xfrm>
            <a:custGeom>
              <a:avLst/>
              <a:gdLst/>
              <a:ahLst/>
              <a:cxnLst/>
              <a:rect l="l" t="t" r="r" b="b"/>
              <a:pathLst>
                <a:path h="3738245">
                  <a:moveTo>
                    <a:pt x="0" y="37376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999" y="9839528"/>
              <a:ext cx="5826125" cy="0"/>
            </a:xfrm>
            <a:custGeom>
              <a:avLst/>
              <a:gdLst/>
              <a:ahLst/>
              <a:cxnLst/>
              <a:rect l="l" t="t" r="r" b="b"/>
              <a:pathLst>
                <a:path w="5826125">
                  <a:moveTo>
                    <a:pt x="0" y="0"/>
                  </a:moveTo>
                  <a:lnTo>
                    <a:pt x="582565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03174" y="5843527"/>
            <a:ext cx="5819775" cy="252095"/>
          </a:xfrm>
          <a:prstGeom prst="rect">
            <a:avLst/>
          </a:prstGeom>
          <a:solidFill>
            <a:srgbClr val="7A98AD"/>
          </a:solidFill>
          <a:ln w="6350">
            <a:solidFill>
              <a:srgbClr val="5B879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AZA</a:t>
            </a:r>
            <a:r>
              <a:rPr sz="1100" b="1" spc="-1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spc="-120" dirty="0">
                <a:solidFill>
                  <a:srgbClr val="FFFFFF"/>
                </a:solidFill>
                <a:latin typeface="Calibri"/>
                <a:cs typeface="Calibri"/>
              </a:rPr>
              <a:t>TILMAK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0" dirty="0">
                <a:solidFill>
                  <a:srgbClr val="FFFFFF"/>
                </a:solidFill>
                <a:latin typeface="Calibri"/>
                <a:cs typeface="Calibri"/>
              </a:rPr>
              <a:t>İSTENEN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89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001" y="899998"/>
            <a:ext cx="58197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1176" y="1421981"/>
            <a:ext cx="5819775" cy="360045"/>
          </a:xfrm>
          <a:custGeom>
            <a:avLst/>
            <a:gdLst/>
            <a:ahLst/>
            <a:cxnLst/>
            <a:rect l="l" t="t" r="r" b="b"/>
            <a:pathLst>
              <a:path w="5819775" h="360044">
                <a:moveTo>
                  <a:pt x="5819305" y="0"/>
                </a:moveTo>
                <a:lnTo>
                  <a:pt x="0" y="0"/>
                </a:lnTo>
                <a:lnTo>
                  <a:pt x="0" y="359994"/>
                </a:lnTo>
                <a:lnTo>
                  <a:pt x="5819305" y="359994"/>
                </a:lnTo>
                <a:lnTo>
                  <a:pt x="5819305" y="0"/>
                </a:lnTo>
                <a:close/>
              </a:path>
            </a:pathLst>
          </a:custGeom>
          <a:solidFill>
            <a:srgbClr val="7A9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174" y="1421978"/>
            <a:ext cx="5819775" cy="36004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HEDEF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 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BELİRLEME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1176" y="1947126"/>
            <a:ext cx="5819775" cy="720090"/>
          </a:xfrm>
          <a:custGeom>
            <a:avLst/>
            <a:gdLst/>
            <a:ahLst/>
            <a:cxnLst/>
            <a:rect l="l" t="t" r="r" b="b"/>
            <a:pathLst>
              <a:path w="5819775" h="720089">
                <a:moveTo>
                  <a:pt x="5819305" y="0"/>
                </a:moveTo>
                <a:lnTo>
                  <a:pt x="0" y="0"/>
                </a:lnTo>
                <a:lnTo>
                  <a:pt x="0" y="720001"/>
                </a:lnTo>
                <a:lnTo>
                  <a:pt x="5819305" y="720001"/>
                </a:lnTo>
                <a:lnTo>
                  <a:pt x="5819305" y="0"/>
                </a:lnTo>
                <a:close/>
              </a:path>
            </a:pathLst>
          </a:custGeom>
          <a:solidFill>
            <a:srgbClr val="C4C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1174" y="1947128"/>
            <a:ext cx="5819775" cy="72009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 marR="42545">
              <a:lnSpc>
                <a:spcPct val="113700"/>
              </a:lnSpc>
            </a:pP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Açıklama: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Anektod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Kaydı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ABC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Betimsel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Analiz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Kaydına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göre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olası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problem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ortaya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konulmuştur.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belirlen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davranış/ların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hedef </a:t>
            </a:r>
            <a:r>
              <a:rPr sz="1100" spc="-2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olma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özelliği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açısından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aşağıdaki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“Hedef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Belirleme</a:t>
            </a:r>
            <a:r>
              <a:rPr sz="11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Formu”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kullanılmıştır.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1176" y="2976283"/>
            <a:ext cx="5819775" cy="1440180"/>
          </a:xfrm>
          <a:custGeom>
            <a:avLst/>
            <a:gdLst/>
            <a:ahLst/>
            <a:cxnLst/>
            <a:rect l="l" t="t" r="r" b="b"/>
            <a:pathLst>
              <a:path w="5819775" h="1440179">
                <a:moveTo>
                  <a:pt x="5819305" y="0"/>
                </a:moveTo>
                <a:lnTo>
                  <a:pt x="0" y="0"/>
                </a:lnTo>
                <a:lnTo>
                  <a:pt x="0" y="1440002"/>
                </a:lnTo>
                <a:lnTo>
                  <a:pt x="5819305" y="1440002"/>
                </a:lnTo>
                <a:lnTo>
                  <a:pt x="581930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174" y="2976278"/>
            <a:ext cx="5819775" cy="144018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1176" y="4725429"/>
            <a:ext cx="5819775" cy="1440180"/>
          </a:xfrm>
          <a:custGeom>
            <a:avLst/>
            <a:gdLst/>
            <a:ahLst/>
            <a:cxnLst/>
            <a:rect l="l" t="t" r="r" b="b"/>
            <a:pathLst>
              <a:path w="5819775" h="1440179">
                <a:moveTo>
                  <a:pt x="5819305" y="0"/>
                </a:moveTo>
                <a:lnTo>
                  <a:pt x="0" y="0"/>
                </a:lnTo>
                <a:lnTo>
                  <a:pt x="0" y="1440002"/>
                </a:lnTo>
                <a:lnTo>
                  <a:pt x="5819305" y="1440002"/>
                </a:lnTo>
                <a:lnTo>
                  <a:pt x="581930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1174" y="4725429"/>
            <a:ext cx="5819775" cy="144018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anımı: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1176" y="6474574"/>
            <a:ext cx="5819775" cy="1440180"/>
          </a:xfrm>
          <a:custGeom>
            <a:avLst/>
            <a:gdLst/>
            <a:ahLst/>
            <a:cxnLst/>
            <a:rect l="l" t="t" r="r" b="b"/>
            <a:pathLst>
              <a:path w="5819775" h="1440179">
                <a:moveTo>
                  <a:pt x="5819305" y="0"/>
                </a:moveTo>
                <a:lnTo>
                  <a:pt x="0" y="0"/>
                </a:lnTo>
                <a:lnTo>
                  <a:pt x="0" y="1440002"/>
                </a:lnTo>
                <a:lnTo>
                  <a:pt x="5819305" y="1440002"/>
                </a:lnTo>
                <a:lnTo>
                  <a:pt x="581930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1174" y="6474578"/>
            <a:ext cx="5819775" cy="144018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alibri"/>
                <a:cs typeface="Calibri"/>
              </a:rPr>
              <a:t>Sıklığı: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1176" y="8223732"/>
            <a:ext cx="5819775" cy="1540510"/>
          </a:xfrm>
          <a:custGeom>
            <a:avLst/>
            <a:gdLst/>
            <a:ahLst/>
            <a:cxnLst/>
            <a:rect l="l" t="t" r="r" b="b"/>
            <a:pathLst>
              <a:path w="5819775" h="1540509">
                <a:moveTo>
                  <a:pt x="5819305" y="0"/>
                </a:moveTo>
                <a:lnTo>
                  <a:pt x="0" y="0"/>
                </a:lnTo>
                <a:lnTo>
                  <a:pt x="0" y="1540128"/>
                </a:lnTo>
                <a:lnTo>
                  <a:pt x="5819305" y="1540128"/>
                </a:lnTo>
                <a:lnTo>
                  <a:pt x="581930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1174" y="8223729"/>
            <a:ext cx="5819775" cy="154051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Amaç: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299" y="6237083"/>
            <a:ext cx="6388100" cy="417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Özel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Yönetmeliği’ne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(2018)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göre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BEP’in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içeriğinde:</a:t>
            </a:r>
            <a:endParaRPr sz="12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Öğrencinin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kişisel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bilgileri</a:t>
            </a:r>
            <a:endParaRPr sz="12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Yıllık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[uzun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dönemli]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amaçlar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kısa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donemli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amac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̧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lar</a:t>
            </a:r>
            <a:endParaRPr sz="1200">
              <a:latin typeface="Arial"/>
              <a:cs typeface="Arial"/>
            </a:endParaRPr>
          </a:p>
          <a:p>
            <a:pPr marL="552450" marR="534670" indent="-180340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 </a:t>
            </a:r>
            <a:r>
              <a:rPr sz="1200" i="1" spc="15" dirty="0">
                <a:solidFill>
                  <a:srgbClr val="231F20"/>
                </a:solidFill>
                <a:latin typeface="Calibri"/>
                <a:cs typeface="Calibri"/>
              </a:rPr>
              <a:t>Sağlanacak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destek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eg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̆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itim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hizmetine ilişkin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bilgiler </a:t>
            </a:r>
            <a:r>
              <a:rPr sz="1200" i="1" spc="10" dirty="0">
                <a:solidFill>
                  <a:srgbClr val="231F20"/>
                </a:solidFill>
                <a:latin typeface="Calibri"/>
                <a:cs typeface="Calibri"/>
              </a:rPr>
              <a:t>(destek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eğitim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türü,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süresi,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sıklığı </a:t>
            </a:r>
            <a:r>
              <a:rPr sz="1200" i="1" spc="-200" dirty="0">
                <a:solidFill>
                  <a:srgbClr val="231F20"/>
                </a:solidFill>
                <a:latin typeface="Calibri"/>
                <a:cs typeface="Calibri"/>
              </a:rPr>
              <a:t>ve </a:t>
            </a:r>
            <a:r>
              <a:rPr sz="1200" i="1" spc="-2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hizmetin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kimler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tarafından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nerede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nasıl</a:t>
            </a:r>
            <a:r>
              <a:rPr sz="1200" i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sağlanacağı)*</a:t>
            </a:r>
            <a:endParaRPr sz="12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5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Öğretim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değerlendirmede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kullanılacak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yöntem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teknikler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200" i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öğ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etim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materyalleri</a:t>
            </a:r>
            <a:endParaRPr sz="12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Eğitim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ortamına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ilişkin</a:t>
            </a:r>
            <a:r>
              <a:rPr sz="1200" i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düzenlemeler</a:t>
            </a:r>
            <a:endParaRPr sz="1200">
              <a:latin typeface="Calibri"/>
              <a:cs typeface="Calibri"/>
            </a:endParaRPr>
          </a:p>
          <a:p>
            <a:pPr marL="552450" marR="534670" indent="-180340">
              <a:lnSpc>
                <a:spcPct val="111100"/>
              </a:lnSpc>
              <a:spcBef>
                <a:spcPts val="850"/>
              </a:spcBef>
            </a:pPr>
            <a:r>
              <a:rPr sz="1200" spc="40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40" dirty="0">
                <a:solidFill>
                  <a:srgbClr val="C6B261"/>
                </a:solidFill>
                <a:latin typeface="Segoe UI Symbol"/>
                <a:cs typeface="Segoe UI Symbol"/>
              </a:rPr>
              <a:t>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[Varsa]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problemlerini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önlemeye/azaltmaya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yönelik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tedbirler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ile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olumlu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70" dirty="0">
                <a:solidFill>
                  <a:srgbClr val="231F20"/>
                </a:solidFill>
                <a:latin typeface="Calibri"/>
                <a:cs typeface="Calibri"/>
              </a:rPr>
              <a:t>davranış </a:t>
            </a:r>
            <a:r>
              <a:rPr sz="1200" i="1" spc="-2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kazandırmaya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ö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nelik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uygulanacak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yöntem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200" i="1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teknikler</a:t>
            </a:r>
            <a:r>
              <a:rPr sz="1200" i="1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bulunmalıdır.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libri"/>
              <a:cs typeface="Calibri"/>
            </a:endParaRPr>
          </a:p>
          <a:p>
            <a:pPr marL="192405" marR="534670" indent="-180340" algn="just">
              <a:lnSpc>
                <a:spcPct val="13330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Kaynaştırma/bütünleştirme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yoluyla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uygulamaları kapsamında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sunulan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destek eğitim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odasında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sağla-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nan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eğitim,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destekleme yetiştirme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kurslarında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(DYK)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verilen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veya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özel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eğitim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okulları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sınıflarında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öğ- </a:t>
            </a:r>
            <a:r>
              <a:rPr sz="10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renimlerini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sürdüren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öğrenciler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için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tamamlayıcı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eğitim,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grup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eğitimine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hazırlık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uygulaması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gibi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okulda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sunulan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diğer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eğitim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hizmetleri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içeriğinde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ayrıntılı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bir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şekilde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yer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almalıdır.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100" spc="-145" dirty="0">
                <a:solidFill>
                  <a:srgbClr val="C6B261"/>
                </a:solidFill>
                <a:latin typeface="Tahoma"/>
                <a:cs typeface="Tahoma"/>
              </a:rPr>
              <a:t>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300" y="767439"/>
            <a:ext cx="22834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i="1" spc="-320" dirty="0">
                <a:latin typeface="Calibri"/>
                <a:cs typeface="Calibri"/>
              </a:rPr>
              <a:t>BEP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10" dirty="0">
                <a:latin typeface="Calibri"/>
                <a:cs typeface="Calibri"/>
              </a:rPr>
              <a:t>Geliştirme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265" dirty="0">
                <a:latin typeface="Calibri"/>
                <a:cs typeface="Calibri"/>
              </a:rPr>
              <a:t>Birimi </a:t>
            </a:r>
            <a:r>
              <a:rPr sz="2600" i="1" spc="-160" dirty="0">
                <a:latin typeface="Calibri"/>
                <a:cs typeface="Calibri"/>
              </a:rPr>
              <a:t> </a:t>
            </a:r>
            <a:r>
              <a:rPr sz="2600" i="1" spc="-440" dirty="0">
                <a:latin typeface="Calibri"/>
                <a:cs typeface="Calibri"/>
              </a:rPr>
              <a:t>Ne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430" dirty="0">
                <a:latin typeface="Calibri"/>
                <a:cs typeface="Calibri"/>
              </a:rPr>
              <a:t>Zaman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305" dirty="0">
                <a:latin typeface="Calibri"/>
                <a:cs typeface="Calibri"/>
              </a:rPr>
              <a:t>Oluşturulur?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00" y="1881252"/>
            <a:ext cx="58578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ders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yılının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başında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oluşturularak birim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toplantıları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planlanır.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İhtiyaç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du-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yulması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halinde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(örneğin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dönem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ortasında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öğrencinin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başka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okula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devam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etmesi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gerektiği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bir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durumda)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aynı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ders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yılı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içerisinde farklı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zamanlarda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da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okulda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BEP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geliştirme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toplan-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tısı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yapılabilir.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4230" y="3122130"/>
            <a:ext cx="5884545" cy="1348740"/>
          </a:xfrm>
          <a:custGeom>
            <a:avLst/>
            <a:gdLst/>
            <a:ahLst/>
            <a:cxnLst/>
            <a:rect l="l" t="t" r="r" b="b"/>
            <a:pathLst>
              <a:path w="5884545" h="1348739">
                <a:moveTo>
                  <a:pt x="5884164" y="0"/>
                </a:moveTo>
                <a:lnTo>
                  <a:pt x="0" y="0"/>
                </a:lnTo>
                <a:lnTo>
                  <a:pt x="0" y="1348739"/>
                </a:lnTo>
                <a:lnTo>
                  <a:pt x="5884164" y="1348739"/>
                </a:lnTo>
                <a:lnTo>
                  <a:pt x="5884164" y="0"/>
                </a:lnTo>
                <a:close/>
              </a:path>
            </a:pathLst>
          </a:custGeom>
          <a:solidFill>
            <a:srgbClr val="5B879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001" y="3125902"/>
            <a:ext cx="5807075" cy="320675"/>
          </a:xfrm>
          <a:prstGeom prst="rect">
            <a:avLst/>
          </a:prstGeom>
          <a:solidFill>
            <a:srgbClr val="DACC99"/>
          </a:solidFill>
        </p:spPr>
        <p:txBody>
          <a:bodyPr vert="horz" wrap="square" lIns="0" tIns="6794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35"/>
              </a:spcBef>
            </a:pPr>
            <a:r>
              <a:rPr sz="1200" b="1" spc="-100" dirty="0">
                <a:solidFill>
                  <a:srgbClr val="231F20"/>
                </a:solidFill>
                <a:latin typeface="Arial"/>
                <a:cs typeface="Arial"/>
              </a:rPr>
              <a:t>BEP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geliştirme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birimi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toplantısı: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001" y="3446208"/>
            <a:ext cx="5807075" cy="950594"/>
          </a:xfrm>
          <a:prstGeom prst="rect">
            <a:avLst/>
          </a:prstGeom>
          <a:solidFill>
            <a:srgbClr val="EBE3C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459"/>
              </a:spcBef>
            </a:pPr>
            <a:r>
              <a:rPr sz="1200" spc="70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70" dirty="0">
                <a:solidFill>
                  <a:srgbClr val="231F20"/>
                </a:solidFill>
                <a:latin typeface="Times New Roman"/>
                <a:cs typeface="Times New Roman"/>
              </a:rPr>
              <a:t>Öğrenci</a:t>
            </a:r>
            <a:r>
              <a:rPr sz="12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odaklıdır.</a:t>
            </a:r>
            <a:endParaRPr sz="120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  <a:spcBef>
                <a:spcPts val="1015"/>
              </a:spcBef>
            </a:pPr>
            <a:r>
              <a:rPr sz="1200" spc="13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135" dirty="0">
                <a:solidFill>
                  <a:srgbClr val="231F20"/>
                </a:solidFill>
                <a:latin typeface="Times New Roman"/>
                <a:cs typeface="Times New Roman"/>
              </a:rPr>
              <a:t>Tüm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üyelerin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rahatlıkla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görüşlerini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paylaşabildiği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bir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Times New Roman"/>
                <a:cs typeface="Times New Roman"/>
              </a:rPr>
              <a:t>ortamdır.</a:t>
            </a:r>
            <a:endParaRPr sz="120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  <a:spcBef>
                <a:spcPts val="1010"/>
              </a:spcBef>
            </a:pPr>
            <a:r>
              <a:rPr sz="1200" spc="65" dirty="0">
                <a:solidFill>
                  <a:srgbClr val="C6B261"/>
                </a:solidFill>
                <a:latin typeface="Segoe UI Symbol"/>
                <a:cs typeface="Segoe UI Symbol"/>
              </a:rPr>
              <a:t>⯈</a:t>
            </a:r>
            <a:r>
              <a:rPr sz="1200" spc="65" dirty="0">
                <a:solidFill>
                  <a:srgbClr val="231F20"/>
                </a:solidFill>
                <a:latin typeface="Times New Roman"/>
                <a:cs typeface="Times New Roman"/>
              </a:rPr>
              <a:t>Öğrencinin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potansiyelini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Times New Roman"/>
                <a:cs typeface="Times New Roman"/>
              </a:rPr>
              <a:t>en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Times New Roman"/>
                <a:cs typeface="Times New Roman"/>
              </a:rPr>
              <a:t>üst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düzeyde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kullanmasını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hedefler.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9" y="5102999"/>
            <a:ext cx="5845175" cy="8636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i="1" spc="-290" dirty="0">
                <a:solidFill>
                  <a:srgbClr val="C6B261"/>
                </a:solidFill>
                <a:latin typeface="Calibri"/>
                <a:cs typeface="Calibri"/>
              </a:rPr>
              <a:t>BEP’in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80" dirty="0">
                <a:solidFill>
                  <a:srgbClr val="C6B261"/>
                </a:solidFill>
                <a:latin typeface="Calibri"/>
                <a:cs typeface="Calibri"/>
              </a:rPr>
              <a:t>İçeriğinde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330" dirty="0">
                <a:solidFill>
                  <a:srgbClr val="C6B261"/>
                </a:solidFill>
                <a:latin typeface="Calibri"/>
                <a:cs typeface="Calibri"/>
              </a:rPr>
              <a:t>Neler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5831840" algn="l"/>
              </a:tabLst>
            </a:pPr>
            <a:r>
              <a:rPr sz="2600" i="1" spc="-375" dirty="0">
                <a:solidFill>
                  <a:srgbClr val="C6B261"/>
                </a:solidFill>
                <a:latin typeface="Calibri"/>
                <a:cs typeface="Calibri"/>
              </a:rPr>
              <a:t>Y</a:t>
            </a:r>
            <a:r>
              <a:rPr sz="2600" i="1" spc="-295" dirty="0">
                <a:solidFill>
                  <a:srgbClr val="C6B261"/>
                </a:solidFill>
                <a:latin typeface="Calibri"/>
                <a:cs typeface="Calibri"/>
              </a:rPr>
              <a:t>er</a:t>
            </a:r>
            <a:r>
              <a:rPr sz="2600" i="1" spc="-50" dirty="0">
                <a:solidFill>
                  <a:srgbClr val="C6B261"/>
                </a:solidFill>
                <a:latin typeface="Calibri"/>
                <a:cs typeface="Calibri"/>
              </a:rPr>
              <a:t> </a:t>
            </a:r>
            <a:r>
              <a:rPr sz="2600" i="1" spc="-245" dirty="0">
                <a:solidFill>
                  <a:srgbClr val="C6B261"/>
                </a:solidFill>
                <a:latin typeface="Calibri"/>
                <a:cs typeface="Calibri"/>
              </a:rPr>
              <a:t>Alır</a:t>
            </a:r>
            <a:r>
              <a:rPr sz="2600" i="1" spc="-355" dirty="0">
                <a:solidFill>
                  <a:srgbClr val="C6B261"/>
                </a:solidFill>
                <a:latin typeface="Calibri"/>
                <a:cs typeface="Calibri"/>
              </a:rPr>
              <a:t>?</a:t>
            </a:r>
            <a:r>
              <a:rPr sz="2600" u="heavy" dirty="0">
                <a:solidFill>
                  <a:srgbClr val="C6B261"/>
                </a:solidFill>
                <a:uFill>
                  <a:solidFill>
                    <a:srgbClr val="C6B261"/>
                  </a:solidFill>
                </a:uFill>
                <a:latin typeface="Times New Roman"/>
                <a:cs typeface="Times New Roman"/>
              </a:rPr>
              <a:t>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2700" y="1539101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4605" y="0"/>
                </a:lnTo>
              </a:path>
            </a:pathLst>
          </a:custGeom>
          <a:ln w="25400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000" y="9050828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6350">
            <a:solidFill>
              <a:srgbClr val="5B8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90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900003"/>
          <a:ext cx="5826125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"/>
                <a:gridCol w="3444240"/>
                <a:gridCol w="505460"/>
                <a:gridCol w="505460"/>
                <a:gridCol w="986789"/>
              </a:tblGrid>
              <a:tr h="359410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Hedef Davranıi Belirleme Formu Soru Yönergesi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Hayır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Yorum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İşlevsel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Pekiştireç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sağlayıcı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Önkoşul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niteliğinde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Başka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ortamlara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girmeyi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kolaylaştırır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Kişilerarası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ilişiklerde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kolaylık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aşa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Bağımsız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yaşa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katkı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Azaltılmak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istenen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davranışsa,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alternatif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var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mı?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1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3174" y="4604729"/>
            <a:ext cx="5750560" cy="360045"/>
          </a:xfrm>
          <a:prstGeom prst="rect">
            <a:avLst/>
          </a:prstGeom>
          <a:solidFill>
            <a:srgbClr val="7A98AD"/>
          </a:solidFill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705"/>
              </a:spcBef>
            </a:pP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HEDEF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BELİRLEME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55" dirty="0">
                <a:solidFill>
                  <a:srgbClr val="FFFFFF"/>
                </a:solidFill>
                <a:latin typeface="Calibri"/>
                <a:cs typeface="Calibri"/>
              </a:rPr>
              <a:t>FORMU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30" dirty="0">
                <a:solidFill>
                  <a:srgbClr val="FFFFFF"/>
                </a:solidFill>
                <a:latin typeface="Calibri"/>
                <a:cs typeface="Calibri"/>
              </a:rPr>
              <a:t>SORU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YÖNERGESİNE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VERİLEN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20" dirty="0">
                <a:solidFill>
                  <a:srgbClr val="FFFFFF"/>
                </a:solidFill>
                <a:latin typeface="Calibri"/>
                <a:cs typeface="Calibri"/>
              </a:rPr>
              <a:t>CEVAPLARIN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GEREKÇELİ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AÇIKLAMASI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174" y="5129879"/>
            <a:ext cx="5819775" cy="2124075"/>
          </a:xfrm>
          <a:prstGeom prst="rect">
            <a:avLst/>
          </a:prstGeom>
          <a:solidFill>
            <a:srgbClr val="DFE3E8"/>
          </a:solidFill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işlevsel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mi?: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174" y="7491028"/>
            <a:ext cx="5819775" cy="2124075"/>
          </a:xfrm>
          <a:prstGeom prst="rect">
            <a:avLst/>
          </a:prstGeom>
          <a:solidFill>
            <a:srgbClr val="D1D8E0"/>
          </a:solidFill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pekiştireç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sağlayıcı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mı?: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7307" y="10218096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90" dirty="0">
                <a:solidFill>
                  <a:srgbClr val="C6B261"/>
                </a:solidFill>
                <a:latin typeface="Tahoma"/>
                <a:cs typeface="Tahoma"/>
              </a:rPr>
              <a:t>91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176" y="903173"/>
            <a:ext cx="5819775" cy="1260475"/>
          </a:xfrm>
          <a:custGeom>
            <a:avLst/>
            <a:gdLst/>
            <a:ahLst/>
            <a:cxnLst/>
            <a:rect l="l" t="t" r="r" b="b"/>
            <a:pathLst>
              <a:path w="5819775" h="1260475">
                <a:moveTo>
                  <a:pt x="5819305" y="0"/>
                </a:moveTo>
                <a:lnTo>
                  <a:pt x="0" y="0"/>
                </a:lnTo>
                <a:lnTo>
                  <a:pt x="0" y="1260005"/>
                </a:lnTo>
                <a:lnTo>
                  <a:pt x="5819305" y="1260005"/>
                </a:lnTo>
                <a:lnTo>
                  <a:pt x="581930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1175" y="903178"/>
            <a:ext cx="581977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önkoşul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niteliğinde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mi?: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1176" y="2400325"/>
            <a:ext cx="5826125" cy="1260475"/>
          </a:xfrm>
          <a:custGeom>
            <a:avLst/>
            <a:gdLst/>
            <a:ahLst/>
            <a:cxnLst/>
            <a:rect l="l" t="t" r="r" b="b"/>
            <a:pathLst>
              <a:path w="5826125" h="1260475">
                <a:moveTo>
                  <a:pt x="5825655" y="0"/>
                </a:moveTo>
                <a:lnTo>
                  <a:pt x="0" y="0"/>
                </a:lnTo>
                <a:lnTo>
                  <a:pt x="0" y="1260005"/>
                </a:lnTo>
                <a:lnTo>
                  <a:pt x="5825655" y="1260005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1174" y="2400328"/>
            <a:ext cx="582612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başka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ortamlara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girmeyi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kolaylaştırır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mı?: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1176" y="3897477"/>
            <a:ext cx="5826125" cy="1260475"/>
          </a:xfrm>
          <a:custGeom>
            <a:avLst/>
            <a:gdLst/>
            <a:ahLst/>
            <a:cxnLst/>
            <a:rect l="l" t="t" r="r" b="b"/>
            <a:pathLst>
              <a:path w="5826125" h="1260475">
                <a:moveTo>
                  <a:pt x="5825655" y="0"/>
                </a:moveTo>
                <a:lnTo>
                  <a:pt x="0" y="0"/>
                </a:lnTo>
                <a:lnTo>
                  <a:pt x="0" y="1260005"/>
                </a:lnTo>
                <a:lnTo>
                  <a:pt x="5825655" y="1260005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1174" y="3897479"/>
            <a:ext cx="582612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kişilerarası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ilişiklerde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kolaylık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sağlar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mı?: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1176" y="5394630"/>
            <a:ext cx="5826125" cy="1260475"/>
          </a:xfrm>
          <a:custGeom>
            <a:avLst/>
            <a:gdLst/>
            <a:ahLst/>
            <a:cxnLst/>
            <a:rect l="l" t="t" r="r" b="b"/>
            <a:pathLst>
              <a:path w="5826125" h="1260475">
                <a:moveTo>
                  <a:pt x="5825655" y="0"/>
                </a:moveTo>
                <a:lnTo>
                  <a:pt x="0" y="0"/>
                </a:lnTo>
                <a:lnTo>
                  <a:pt x="0" y="1260005"/>
                </a:lnTo>
                <a:lnTo>
                  <a:pt x="5825655" y="1260005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1174" y="5394628"/>
            <a:ext cx="582612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yaşa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uygun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mu?: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1176" y="6891782"/>
            <a:ext cx="5826125" cy="1260475"/>
          </a:xfrm>
          <a:custGeom>
            <a:avLst/>
            <a:gdLst/>
            <a:ahLst/>
            <a:cxnLst/>
            <a:rect l="l" t="t" r="r" b="b"/>
            <a:pathLst>
              <a:path w="5826125" h="1260475">
                <a:moveTo>
                  <a:pt x="5825655" y="0"/>
                </a:moveTo>
                <a:lnTo>
                  <a:pt x="0" y="0"/>
                </a:lnTo>
                <a:lnTo>
                  <a:pt x="0" y="1260005"/>
                </a:lnTo>
                <a:lnTo>
                  <a:pt x="5825655" y="1260005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1174" y="6891778"/>
            <a:ext cx="582612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bağımsız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yaşa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katkı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sağlar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mı?: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1176" y="8388934"/>
            <a:ext cx="5826125" cy="1260475"/>
          </a:xfrm>
          <a:custGeom>
            <a:avLst/>
            <a:gdLst/>
            <a:ahLst/>
            <a:cxnLst/>
            <a:rect l="l" t="t" r="r" b="b"/>
            <a:pathLst>
              <a:path w="5826125" h="1260475">
                <a:moveTo>
                  <a:pt x="5825655" y="0"/>
                </a:moveTo>
                <a:lnTo>
                  <a:pt x="0" y="0"/>
                </a:lnTo>
                <a:lnTo>
                  <a:pt x="0" y="1260005"/>
                </a:lnTo>
                <a:lnTo>
                  <a:pt x="5825655" y="1260005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1174" y="8388929"/>
            <a:ext cx="5826125" cy="12604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azaltılmak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istenen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bir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davranışsa,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alternatif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var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mı?: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92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6824" y="900003"/>
            <a:ext cx="5838825" cy="8766175"/>
            <a:chOff x="896824" y="900003"/>
            <a:chExt cx="5838825" cy="8766175"/>
          </a:xfrm>
        </p:grpSpPr>
        <p:sp>
          <p:nvSpPr>
            <p:cNvPr id="7" name="object 7"/>
            <p:cNvSpPr/>
            <p:nvPr/>
          </p:nvSpPr>
          <p:spPr>
            <a:xfrm>
              <a:off x="903173" y="903173"/>
              <a:ext cx="5826125" cy="462280"/>
            </a:xfrm>
            <a:custGeom>
              <a:avLst/>
              <a:gdLst/>
              <a:ahLst/>
              <a:cxnLst/>
              <a:rect l="l" t="t" r="r" b="b"/>
              <a:pathLst>
                <a:path w="5826125" h="462280">
                  <a:moveTo>
                    <a:pt x="5825655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5825655" y="462279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7A9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3173" y="1365453"/>
              <a:ext cx="5826125" cy="8297545"/>
            </a:xfrm>
            <a:custGeom>
              <a:avLst/>
              <a:gdLst/>
              <a:ahLst/>
              <a:cxnLst/>
              <a:rect l="l" t="t" r="r" b="b"/>
              <a:pathLst>
                <a:path w="5826125" h="8297545">
                  <a:moveTo>
                    <a:pt x="5825655" y="0"/>
                  </a:moveTo>
                  <a:lnTo>
                    <a:pt x="0" y="0"/>
                  </a:lnTo>
                  <a:lnTo>
                    <a:pt x="0" y="8297367"/>
                  </a:lnTo>
                  <a:lnTo>
                    <a:pt x="5825655" y="8297367"/>
                  </a:lnTo>
                  <a:lnTo>
                    <a:pt x="5825655" y="0"/>
                  </a:lnTo>
                  <a:close/>
                </a:path>
              </a:pathLst>
            </a:custGeom>
            <a:solidFill>
              <a:srgbClr val="DF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3174" y="1368636"/>
              <a:ext cx="0" cy="8291195"/>
            </a:xfrm>
            <a:custGeom>
              <a:avLst/>
              <a:gdLst/>
              <a:ahLst/>
              <a:cxnLst/>
              <a:rect l="l" t="t" r="r" b="b"/>
              <a:pathLst>
                <a:path h="8291195">
                  <a:moveTo>
                    <a:pt x="0" y="829101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8824" y="1368636"/>
              <a:ext cx="0" cy="8291195"/>
            </a:xfrm>
            <a:custGeom>
              <a:avLst/>
              <a:gdLst/>
              <a:ahLst/>
              <a:cxnLst/>
              <a:rect l="l" t="t" r="r" b="b"/>
              <a:pathLst>
                <a:path h="8291195">
                  <a:moveTo>
                    <a:pt x="0" y="829101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999" y="966282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999" y="9031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3174" y="90635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30">
                  <a:moveTo>
                    <a:pt x="0" y="4559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8824" y="90635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30">
                  <a:moveTo>
                    <a:pt x="0" y="4559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9999" y="136545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40521" y="998363"/>
            <a:ext cx="3511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65" dirty="0">
                <a:solidFill>
                  <a:srgbClr val="FFFFFF"/>
                </a:solidFill>
                <a:latin typeface="Calibri"/>
                <a:cs typeface="Calibri"/>
              </a:rPr>
              <a:t>ÖZET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93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1175" y="903178"/>
            <a:ext cx="5826125" cy="360045"/>
          </a:xfrm>
          <a:prstGeom prst="rect">
            <a:avLst/>
          </a:prstGeom>
          <a:solidFill>
            <a:srgbClr val="7A98AD"/>
          </a:solidFill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HEDEF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DAVRANIĮIN 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TOPLUMSAL 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ÖNEMİNİ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DEtiERLENDİRME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174" y="1428328"/>
            <a:ext cx="5826125" cy="737870"/>
          </a:xfrm>
          <a:prstGeom prst="rect">
            <a:avLst/>
          </a:prstGeom>
          <a:solidFill>
            <a:srgbClr val="C4CED7"/>
          </a:solidFill>
          <a:ln w="6350">
            <a:solidFill>
              <a:srgbClr val="5B879E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50800" marR="42545" algn="just">
              <a:lnSpc>
                <a:spcPct val="115199"/>
              </a:lnSpc>
              <a:spcBef>
                <a:spcPts val="470"/>
              </a:spcBef>
            </a:pP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Açıklama: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toplumsal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önemini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belirlemek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için </a:t>
            </a:r>
            <a:r>
              <a:rPr sz="1100" spc="-85" dirty="0">
                <a:solidFill>
                  <a:srgbClr val="231F20"/>
                </a:solidFill>
                <a:latin typeface="Calibri"/>
                <a:cs typeface="Calibri"/>
              </a:rPr>
              <a:t>iki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olası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davranışı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karşılaştırmak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amacıyla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aşağıdaki </a:t>
            </a: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“Hedef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Davranışı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Toplumsal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Önemini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Değerlendirme</a:t>
            </a:r>
            <a:r>
              <a:rPr sz="11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Formu”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kullanılmıştır.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Toplumsal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90" dirty="0">
                <a:solidFill>
                  <a:srgbClr val="231F20"/>
                </a:solidFill>
                <a:latin typeface="Calibri"/>
                <a:cs typeface="Calibri"/>
              </a:rPr>
              <a:t>önem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açısından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daha</a:t>
            </a:r>
            <a:r>
              <a:rPr sz="11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yüksek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puan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alan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davranış,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değiştirilmesi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önce-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likle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hedeflenmesi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gereken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olarak</a:t>
            </a:r>
            <a:r>
              <a:rPr sz="11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belirlenmiştir.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7999" y="2327803"/>
          <a:ext cx="5832475" cy="5146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/>
                <a:gridCol w="1890395"/>
                <a:gridCol w="360044"/>
                <a:gridCol w="360044"/>
                <a:gridCol w="375285"/>
                <a:gridCol w="345439"/>
                <a:gridCol w="360679"/>
                <a:gridCol w="360679"/>
                <a:gridCol w="360679"/>
                <a:gridCol w="360679"/>
                <a:gridCol w="360679"/>
                <a:gridCol w="339089"/>
              </a:tblGrid>
              <a:tr h="445134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HEDEF DAVRANIĮIN TOPLUMSAL ÖNEMİNİ DEtiERLENDİRME FORMU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115">
                <a:tc gridSpan="5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arih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115">
                <a:tc gridSpan="5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1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Öncelik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Ölçütleri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Sakınca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Derecesi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İleride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kullanılma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olasılığı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Sorunun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süreğenlik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derecesi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Pekiştireç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sağlama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olasılığı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Önkoşul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özelliğinin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derecesi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İstenmeyen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dikkati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azaltma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derecesi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kolaylığı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717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Değiştirme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maliyetinin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uygunluğunun 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derecesi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5115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15299" y="7800523"/>
            <a:ext cx="1703705" cy="138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Hed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Davranış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Dereceleme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Ölçeği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Çok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Zayıf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Zayıf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Orta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üksek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Çok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üksek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37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65" dirty="0">
                <a:solidFill>
                  <a:srgbClr val="5B879E"/>
                </a:solidFill>
                <a:latin typeface="Tahoma"/>
                <a:cs typeface="Tahoma"/>
              </a:rPr>
              <a:t>94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998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3173" y="1421981"/>
            <a:ext cx="5826125" cy="360045"/>
          </a:xfrm>
          <a:custGeom>
            <a:avLst/>
            <a:gdLst/>
            <a:ahLst/>
            <a:cxnLst/>
            <a:rect l="l" t="t" r="r" b="b"/>
            <a:pathLst>
              <a:path w="5826125" h="360044">
                <a:moveTo>
                  <a:pt x="5825655" y="0"/>
                </a:moveTo>
                <a:lnTo>
                  <a:pt x="0" y="0"/>
                </a:lnTo>
                <a:lnTo>
                  <a:pt x="0" y="359994"/>
                </a:lnTo>
                <a:lnTo>
                  <a:pt x="5825655" y="359994"/>
                </a:lnTo>
                <a:lnTo>
                  <a:pt x="5825655" y="0"/>
                </a:lnTo>
                <a:close/>
              </a:path>
            </a:pathLst>
          </a:custGeom>
          <a:solidFill>
            <a:srgbClr val="7A9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3174" y="1421978"/>
            <a:ext cx="5826125" cy="36004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 </a:t>
            </a:r>
            <a:r>
              <a:rPr sz="1100" b="1" spc="-160" dirty="0">
                <a:solidFill>
                  <a:srgbClr val="FFFFFF"/>
                </a:solidFill>
                <a:latin typeface="Calibri"/>
                <a:cs typeface="Calibri"/>
              </a:rPr>
              <a:t>ÖLÇÜMÜ 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VE K</a:t>
            </a:r>
            <a:r>
              <a:rPr sz="1100" b="1" spc="-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YIT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TEKNİtiİ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3173" y="1947126"/>
            <a:ext cx="5826125" cy="2448560"/>
          </a:xfrm>
          <a:custGeom>
            <a:avLst/>
            <a:gdLst/>
            <a:ahLst/>
            <a:cxnLst/>
            <a:rect l="l" t="t" r="r" b="b"/>
            <a:pathLst>
              <a:path w="5826125" h="2448560">
                <a:moveTo>
                  <a:pt x="5825655" y="0"/>
                </a:moveTo>
                <a:lnTo>
                  <a:pt x="0" y="0"/>
                </a:lnTo>
                <a:lnTo>
                  <a:pt x="0" y="2448001"/>
                </a:lnTo>
                <a:lnTo>
                  <a:pt x="5825655" y="2448001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3174" y="1947128"/>
            <a:ext cx="5826125" cy="244856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Kayıt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ekniği: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3173" y="4632274"/>
            <a:ext cx="5826125" cy="2448560"/>
          </a:xfrm>
          <a:custGeom>
            <a:avLst/>
            <a:gdLst/>
            <a:ahLst/>
            <a:cxnLst/>
            <a:rect l="l" t="t" r="r" b="b"/>
            <a:pathLst>
              <a:path w="5826125" h="2448559">
                <a:moveTo>
                  <a:pt x="5825655" y="0"/>
                </a:moveTo>
                <a:lnTo>
                  <a:pt x="0" y="0"/>
                </a:lnTo>
                <a:lnTo>
                  <a:pt x="0" y="2448001"/>
                </a:lnTo>
                <a:lnTo>
                  <a:pt x="5825655" y="2448001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3174" y="4632278"/>
            <a:ext cx="5826125" cy="244856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Kayıt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ekniğinin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Seçilme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Nedeni: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3173" y="7317422"/>
            <a:ext cx="5826125" cy="2448560"/>
          </a:xfrm>
          <a:custGeom>
            <a:avLst/>
            <a:gdLst/>
            <a:ahLst/>
            <a:cxnLst/>
            <a:rect l="l" t="t" r="r" b="b"/>
            <a:pathLst>
              <a:path w="5826125" h="2448559">
                <a:moveTo>
                  <a:pt x="5825655" y="0"/>
                </a:moveTo>
                <a:lnTo>
                  <a:pt x="0" y="0"/>
                </a:lnTo>
                <a:lnTo>
                  <a:pt x="0" y="2448001"/>
                </a:lnTo>
                <a:lnTo>
                  <a:pt x="5825655" y="2448001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3174" y="7317427"/>
            <a:ext cx="5826125" cy="244856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Kayıt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Tekniğinin 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Esasları: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95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1175" y="903178"/>
            <a:ext cx="5826125" cy="360045"/>
          </a:xfrm>
          <a:prstGeom prst="rect">
            <a:avLst/>
          </a:prstGeom>
          <a:solidFill>
            <a:srgbClr val="7A98AD"/>
          </a:solidFill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HEDEF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 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İÇİN 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b="1" spc="-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YIT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TEKNİtiİ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VERİ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50" dirty="0">
                <a:solidFill>
                  <a:srgbClr val="FFFFFF"/>
                </a:solidFill>
                <a:latin typeface="Calibri"/>
                <a:cs typeface="Calibri"/>
              </a:rPr>
              <a:t>TOPLAMA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55" dirty="0">
                <a:solidFill>
                  <a:srgbClr val="FFFFFF"/>
                </a:solidFill>
                <a:latin typeface="Calibri"/>
                <a:cs typeface="Calibri"/>
              </a:rPr>
              <a:t>FORMU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174" y="1536328"/>
            <a:ext cx="5826125" cy="441325"/>
          </a:xfrm>
          <a:prstGeom prst="rect">
            <a:avLst/>
          </a:prstGeom>
          <a:solidFill>
            <a:srgbClr val="C4CED7"/>
          </a:solidFill>
          <a:ln w="6350">
            <a:solidFill>
              <a:srgbClr val="5B879E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Açıklama: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Calibri"/>
                <a:cs typeface="Calibri"/>
              </a:rPr>
              <a:t>……..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nin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değiştirme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programında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aşağıdaki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“Serbest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Davranışlar</a:t>
            </a:r>
            <a:r>
              <a:rPr sz="11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İçin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Veri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alibri"/>
                <a:cs typeface="Calibri"/>
              </a:rPr>
              <a:t>Kayıt</a:t>
            </a:r>
            <a:r>
              <a:rPr sz="11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Formu”</a:t>
            </a:r>
            <a:r>
              <a:rPr sz="11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kullanılacaktır.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27999" y="2323603"/>
          <a:ext cx="5832475" cy="2819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550"/>
                <a:gridCol w="970914"/>
                <a:gridCol w="970914"/>
                <a:gridCol w="971550"/>
                <a:gridCol w="970914"/>
                <a:gridCol w="971550"/>
              </a:tblGrid>
              <a:tr h="2819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SERBEST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SAYILABİLİR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DAVRANIĮLAR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İÇİN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KAYDI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VERİ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40">
                <a:tc gridSpan="6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40">
                <a:tc gridSpan="6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40">
                <a:tc gridSpan="6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40">
                <a:tc gridSpan="6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337270" y="5881308"/>
            <a:ext cx="5112385" cy="2641600"/>
            <a:chOff x="1337270" y="5881308"/>
            <a:chExt cx="5112385" cy="2641600"/>
          </a:xfrm>
        </p:grpSpPr>
        <p:sp>
          <p:nvSpPr>
            <p:cNvPr id="11" name="object 11"/>
            <p:cNvSpPr/>
            <p:nvPr/>
          </p:nvSpPr>
          <p:spPr>
            <a:xfrm>
              <a:off x="1389574" y="5887632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148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7270" y="8472508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5">
                  <a:moveTo>
                    <a:pt x="0" y="0"/>
                  </a:moveTo>
                  <a:lnTo>
                    <a:pt x="5099494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0274" y="84147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7270" y="8214023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7270" y="795553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7270" y="7697053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7270" y="743856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7270" y="7180083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7270" y="692159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7270" y="6663112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7270" y="640462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7270" y="6146142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7270" y="588765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10974" y="84147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1673" y="84147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32374" y="84147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3074" y="84147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97395" y="8520757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0480" y="6840377"/>
            <a:ext cx="165100" cy="654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Sayısı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01874" y="8889385"/>
            <a:ext cx="13912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epki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Sayısı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Süre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alibri"/>
                <a:cs typeface="Calibri"/>
              </a:rPr>
              <a:t>=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epki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Oran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65895" y="5667903"/>
            <a:ext cx="1395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5B879E"/>
                </a:solidFill>
                <a:latin typeface="Calibri"/>
                <a:cs typeface="Calibri"/>
              </a:rPr>
              <a:t>Veri </a:t>
            </a:r>
            <a:r>
              <a:rPr sz="1100" b="1" spc="70" dirty="0">
                <a:solidFill>
                  <a:srgbClr val="5B879E"/>
                </a:solidFill>
                <a:latin typeface="Calibri"/>
                <a:cs typeface="Calibri"/>
              </a:rPr>
              <a:t>Toplama</a:t>
            </a:r>
            <a:r>
              <a:rPr sz="1100" b="1" spc="5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5B879E"/>
                </a:solidFill>
                <a:latin typeface="Calibri"/>
                <a:cs typeface="Calibri"/>
              </a:rPr>
              <a:t>Grafiği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6780" y="6199322"/>
            <a:ext cx="78105" cy="23615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4393" y="5680197"/>
            <a:ext cx="130175" cy="5448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7593" y="8520856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97818" y="8520856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96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998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3173" y="1421981"/>
            <a:ext cx="5826125" cy="360045"/>
          </a:xfrm>
          <a:custGeom>
            <a:avLst/>
            <a:gdLst/>
            <a:ahLst/>
            <a:cxnLst/>
            <a:rect l="l" t="t" r="r" b="b"/>
            <a:pathLst>
              <a:path w="5826125" h="360044">
                <a:moveTo>
                  <a:pt x="5825655" y="0"/>
                </a:moveTo>
                <a:lnTo>
                  <a:pt x="0" y="0"/>
                </a:lnTo>
                <a:lnTo>
                  <a:pt x="0" y="359994"/>
                </a:lnTo>
                <a:lnTo>
                  <a:pt x="5825655" y="359994"/>
                </a:lnTo>
                <a:lnTo>
                  <a:pt x="5825655" y="0"/>
                </a:lnTo>
                <a:close/>
              </a:path>
            </a:pathLst>
          </a:custGeom>
          <a:solidFill>
            <a:srgbClr val="7A9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3174" y="1421978"/>
            <a:ext cx="5826125" cy="36004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 </a:t>
            </a:r>
            <a:r>
              <a:rPr sz="1100" b="1" spc="-70" dirty="0">
                <a:solidFill>
                  <a:srgbClr val="FFFFFF"/>
                </a:solidFill>
                <a:latin typeface="Calibri"/>
                <a:cs typeface="Calibri"/>
              </a:rPr>
              <a:t>DEtiİĮTİRME 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PROGRAMININ </a:t>
            </a:r>
            <a:r>
              <a:rPr sz="1100" b="1" spc="-140" dirty="0">
                <a:solidFill>
                  <a:srgbClr val="FFFFFF"/>
                </a:solidFill>
                <a:latin typeface="Calibri"/>
                <a:cs typeface="Calibri"/>
              </a:rPr>
              <a:t>UYGULANMASI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3173" y="2019122"/>
            <a:ext cx="5826125" cy="1440180"/>
          </a:xfrm>
          <a:custGeom>
            <a:avLst/>
            <a:gdLst/>
            <a:ahLst/>
            <a:cxnLst/>
            <a:rect l="l" t="t" r="r" b="b"/>
            <a:pathLst>
              <a:path w="5826125" h="1440179">
                <a:moveTo>
                  <a:pt x="5825655" y="0"/>
                </a:moveTo>
                <a:lnTo>
                  <a:pt x="0" y="0"/>
                </a:lnTo>
                <a:lnTo>
                  <a:pt x="0" y="1440002"/>
                </a:lnTo>
                <a:lnTo>
                  <a:pt x="5825655" y="1440002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3174" y="2019127"/>
            <a:ext cx="5826125" cy="144018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65" dirty="0">
                <a:solidFill>
                  <a:srgbClr val="231F20"/>
                </a:solidFill>
                <a:latin typeface="Calibri"/>
                <a:cs typeface="Calibri"/>
              </a:rPr>
              <a:t>…………..’nın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Genel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Özellikleri: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3173" y="3696284"/>
            <a:ext cx="5826125" cy="360045"/>
          </a:xfrm>
          <a:custGeom>
            <a:avLst/>
            <a:gdLst/>
            <a:ahLst/>
            <a:cxnLst/>
            <a:rect l="l" t="t" r="r" b="b"/>
            <a:pathLst>
              <a:path w="5826125" h="360045">
                <a:moveTo>
                  <a:pt x="5825655" y="0"/>
                </a:moveTo>
                <a:lnTo>
                  <a:pt x="0" y="0"/>
                </a:lnTo>
                <a:lnTo>
                  <a:pt x="0" y="359994"/>
                </a:lnTo>
                <a:lnTo>
                  <a:pt x="5825655" y="359994"/>
                </a:lnTo>
                <a:lnTo>
                  <a:pt x="5825655" y="0"/>
                </a:lnTo>
                <a:close/>
              </a:path>
            </a:pathLst>
          </a:custGeom>
          <a:solidFill>
            <a:srgbClr val="7A9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3174" y="3696277"/>
            <a:ext cx="5826125" cy="36004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100" b="1" spc="-120" dirty="0">
                <a:solidFill>
                  <a:srgbClr val="FFFFFF"/>
                </a:solidFill>
                <a:latin typeface="Calibri"/>
                <a:cs typeface="Calibri"/>
              </a:rPr>
              <a:t>PROBLEM 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DAVRANIĮ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3173" y="4221429"/>
            <a:ext cx="5826125" cy="1080135"/>
          </a:xfrm>
          <a:custGeom>
            <a:avLst/>
            <a:gdLst/>
            <a:ahLst/>
            <a:cxnLst/>
            <a:rect l="l" t="t" r="r" b="b"/>
            <a:pathLst>
              <a:path w="5826125" h="1080135">
                <a:moveTo>
                  <a:pt x="5825655" y="0"/>
                </a:moveTo>
                <a:lnTo>
                  <a:pt x="0" y="0"/>
                </a:lnTo>
                <a:lnTo>
                  <a:pt x="0" y="1079995"/>
                </a:lnTo>
                <a:lnTo>
                  <a:pt x="5825655" y="1079995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3174" y="4221427"/>
            <a:ext cx="5826125" cy="108013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Öğrencide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Azaltılmak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İstenen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Davranış: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3173" y="5466575"/>
            <a:ext cx="5826125" cy="1080135"/>
          </a:xfrm>
          <a:custGeom>
            <a:avLst/>
            <a:gdLst/>
            <a:ahLst/>
            <a:cxnLst/>
            <a:rect l="l" t="t" r="r" b="b"/>
            <a:pathLst>
              <a:path w="5826125" h="1080134">
                <a:moveTo>
                  <a:pt x="5825655" y="0"/>
                </a:moveTo>
                <a:lnTo>
                  <a:pt x="0" y="0"/>
                </a:lnTo>
                <a:lnTo>
                  <a:pt x="0" y="1079995"/>
                </a:lnTo>
                <a:lnTo>
                  <a:pt x="5825655" y="1079995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3174" y="5466577"/>
            <a:ext cx="5826125" cy="108013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0" dirty="0">
                <a:solidFill>
                  <a:srgbClr val="231F20"/>
                </a:solidFill>
                <a:latin typeface="Calibri"/>
                <a:cs typeface="Calibri"/>
              </a:rPr>
              <a:t>Problem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Nedeni: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3173" y="6711734"/>
            <a:ext cx="5826125" cy="1080135"/>
          </a:xfrm>
          <a:custGeom>
            <a:avLst/>
            <a:gdLst/>
            <a:ahLst/>
            <a:cxnLst/>
            <a:rect l="l" t="t" r="r" b="b"/>
            <a:pathLst>
              <a:path w="5826125" h="1080134">
                <a:moveTo>
                  <a:pt x="5825655" y="0"/>
                </a:moveTo>
                <a:lnTo>
                  <a:pt x="0" y="0"/>
                </a:lnTo>
                <a:lnTo>
                  <a:pt x="0" y="1079995"/>
                </a:lnTo>
                <a:lnTo>
                  <a:pt x="5825655" y="1079995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3174" y="6711728"/>
            <a:ext cx="5826125" cy="108013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Hedef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Davranışın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anımlanması: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3173" y="7956880"/>
            <a:ext cx="5826125" cy="1908175"/>
          </a:xfrm>
          <a:custGeom>
            <a:avLst/>
            <a:gdLst/>
            <a:ahLst/>
            <a:cxnLst/>
            <a:rect l="l" t="t" r="r" b="b"/>
            <a:pathLst>
              <a:path w="5826125" h="1908175">
                <a:moveTo>
                  <a:pt x="5825655" y="0"/>
                </a:moveTo>
                <a:lnTo>
                  <a:pt x="0" y="0"/>
                </a:lnTo>
                <a:lnTo>
                  <a:pt x="0" y="1907997"/>
                </a:lnTo>
                <a:lnTo>
                  <a:pt x="5825655" y="1907997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3174" y="7956877"/>
            <a:ext cx="5826125" cy="190817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Performans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Düzeyinin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Belirlenmesi: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4237" y="10218096"/>
            <a:ext cx="136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65" dirty="0">
                <a:solidFill>
                  <a:srgbClr val="C6B261"/>
                </a:solidFill>
                <a:latin typeface="Tahoma"/>
                <a:cs typeface="Tahoma"/>
              </a:rPr>
              <a:t>97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8000" y="900003"/>
          <a:ext cx="5832475" cy="450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949960"/>
                <a:gridCol w="949960"/>
                <a:gridCol w="949960"/>
                <a:gridCol w="949960"/>
                <a:gridCol w="950594"/>
              </a:tblGrid>
              <a:tr h="359410">
                <a:tc gridSpan="6"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SERBEST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SAYILABİLİR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DAVRANIĮLAR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İÇİN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KAYDI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BAĮLAMA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DÜZEYİ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VERİ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TOPLAMA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  <a:solidFill>
                      <a:srgbClr val="7A98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83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Gözlenen: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83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Gözleyen: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83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Hedef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Davranış: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83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Gözlem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Süresi: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Tarih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Etkinlik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Rakamla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49554" algn="r">
                        <a:lnSpc>
                          <a:spcPct val="100000"/>
                        </a:lnSpc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49554" algn="r">
                        <a:lnSpc>
                          <a:spcPct val="100000"/>
                        </a:lnSpc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49554" algn="r">
                        <a:lnSpc>
                          <a:spcPct val="100000"/>
                        </a:lnSpc>
                      </a:pPr>
                      <a:r>
                        <a:rPr sz="1100" spc="-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...../...../20......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18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879E"/>
                      </a:solidFill>
                      <a:prstDash val="solid"/>
                    </a:lnL>
                    <a:lnR w="6350">
                      <a:solidFill>
                        <a:srgbClr val="5B879E"/>
                      </a:solidFill>
                      <a:prstDash val="solid"/>
                    </a:lnR>
                    <a:lnT w="6350">
                      <a:solidFill>
                        <a:srgbClr val="5B879E"/>
                      </a:solidFill>
                      <a:prstDash val="solid"/>
                    </a:lnT>
                    <a:lnB w="6350">
                      <a:solidFill>
                        <a:srgbClr val="5B87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126677" y="6143240"/>
            <a:ext cx="5112385" cy="2641600"/>
            <a:chOff x="1126677" y="6143240"/>
            <a:chExt cx="5112385" cy="2641600"/>
          </a:xfrm>
        </p:grpSpPr>
        <p:sp>
          <p:nvSpPr>
            <p:cNvPr id="9" name="object 9"/>
            <p:cNvSpPr/>
            <p:nvPr/>
          </p:nvSpPr>
          <p:spPr>
            <a:xfrm>
              <a:off x="1178999" y="6149570"/>
              <a:ext cx="0" cy="2635250"/>
            </a:xfrm>
            <a:custGeom>
              <a:avLst/>
              <a:gdLst/>
              <a:ahLst/>
              <a:cxnLst/>
              <a:rect l="l" t="t" r="r" b="b"/>
              <a:pathLst>
                <a:path h="2635250">
                  <a:moveTo>
                    <a:pt x="0" y="0"/>
                  </a:moveTo>
                  <a:lnTo>
                    <a:pt x="0" y="2635148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677" y="873444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5">
                  <a:moveTo>
                    <a:pt x="0" y="0"/>
                  </a:moveTo>
                  <a:lnTo>
                    <a:pt x="5099494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9699" y="86767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6677" y="847595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6677" y="821747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6677" y="795898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6677" y="770050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6677" y="744201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699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6677" y="718353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6677" y="692504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6677" y="666656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6677" y="640807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6677" y="614959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30">
                  <a:moveTo>
                    <a:pt x="0" y="0"/>
                  </a:moveTo>
                  <a:lnTo>
                    <a:pt x="49415" y="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0400" y="86767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1098" y="86767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21799" y="86767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2499" y="86767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000"/>
                  </a:lnTo>
                </a:path>
              </a:pathLst>
            </a:custGeom>
            <a:ln w="12700">
              <a:solidFill>
                <a:srgbClr val="5B87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86820" y="8782690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6205" y="6201692"/>
            <a:ext cx="78105" cy="262128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9906" y="7102309"/>
            <a:ext cx="165100" cy="654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Sayısı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1299" y="9151318"/>
            <a:ext cx="13912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epki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Sayısı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Süre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alibri"/>
                <a:cs typeface="Calibri"/>
              </a:rPr>
              <a:t>=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epki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Oran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55320" y="5929836"/>
            <a:ext cx="1395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5B879E"/>
                </a:solidFill>
                <a:latin typeface="Calibri"/>
                <a:cs typeface="Calibri"/>
              </a:rPr>
              <a:t>Veri </a:t>
            </a:r>
            <a:r>
              <a:rPr sz="1100" b="1" spc="70" dirty="0">
                <a:solidFill>
                  <a:srgbClr val="5B879E"/>
                </a:solidFill>
                <a:latin typeface="Calibri"/>
                <a:cs typeface="Calibri"/>
              </a:rPr>
              <a:t>Toplama</a:t>
            </a:r>
            <a:r>
              <a:rPr sz="1100" b="1" spc="50" dirty="0">
                <a:solidFill>
                  <a:srgbClr val="5B879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5B879E"/>
                </a:solidFill>
                <a:latin typeface="Calibri"/>
                <a:cs typeface="Calibri"/>
              </a:rPr>
              <a:t>Grafiği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3818" y="6034052"/>
            <a:ext cx="130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87018" y="8782789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7243" y="8782789"/>
            <a:ext cx="585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...../...../20......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24209" y="141048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99" y="10254157"/>
            <a:ext cx="117475" cy="438150"/>
          </a:xfrm>
          <a:custGeom>
            <a:avLst/>
            <a:gdLst/>
            <a:ahLst/>
            <a:cxnLst/>
            <a:rect l="l" t="t" r="r" b="b"/>
            <a:pathLst>
              <a:path w="117475" h="438150">
                <a:moveTo>
                  <a:pt x="117005" y="0"/>
                </a:moveTo>
                <a:lnTo>
                  <a:pt x="0" y="0"/>
                </a:lnTo>
                <a:lnTo>
                  <a:pt x="0" y="437845"/>
                </a:lnTo>
                <a:lnTo>
                  <a:pt x="117005" y="437845"/>
                </a:lnTo>
                <a:lnTo>
                  <a:pt x="117005" y="0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00" y="0"/>
            <a:ext cx="27305" cy="10692130"/>
          </a:xfrm>
          <a:custGeom>
            <a:avLst/>
            <a:gdLst/>
            <a:ahLst/>
            <a:cxnLst/>
            <a:rect l="l" t="t" r="r" b="b"/>
            <a:pathLst>
              <a:path w="27304" h="10692130">
                <a:moveTo>
                  <a:pt x="0" y="10692003"/>
                </a:moveTo>
                <a:lnTo>
                  <a:pt x="27000" y="10692003"/>
                </a:lnTo>
                <a:lnTo>
                  <a:pt x="2700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5B87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420" y="8253998"/>
            <a:ext cx="163195" cy="194691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Özel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Eğiti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m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7A98AD"/>
                </a:solidFill>
                <a:latin typeface="Tahoma"/>
                <a:cs typeface="Tahoma"/>
              </a:rPr>
              <a:t>v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ehber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li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k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Hizmetle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ri</a:t>
            </a:r>
            <a:r>
              <a:rPr sz="900" spc="-95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Gene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l</a:t>
            </a:r>
            <a:r>
              <a:rPr sz="900" spc="-100" dirty="0">
                <a:solidFill>
                  <a:srgbClr val="7A98AD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Müdü</a:t>
            </a:r>
            <a:r>
              <a:rPr sz="900" dirty="0">
                <a:solidFill>
                  <a:srgbClr val="7A98AD"/>
                </a:solidFill>
                <a:latin typeface="Tahoma"/>
                <a:cs typeface="Tahoma"/>
              </a:rPr>
              <a:t>r</a:t>
            </a:r>
            <a:r>
              <a:rPr sz="900" spc="-5" dirty="0">
                <a:solidFill>
                  <a:srgbClr val="7A98AD"/>
                </a:solidFill>
                <a:latin typeface="Tahoma"/>
                <a:cs typeface="Tahoma"/>
              </a:rPr>
              <a:t>lüğü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99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5B879E"/>
                </a:solidFill>
                <a:latin typeface="Tahoma"/>
                <a:cs typeface="Tahoma"/>
              </a:rPr>
              <a:t>98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3173" y="903173"/>
            <a:ext cx="5826125" cy="4320540"/>
          </a:xfrm>
          <a:custGeom>
            <a:avLst/>
            <a:gdLst/>
            <a:ahLst/>
            <a:cxnLst/>
            <a:rect l="l" t="t" r="r" b="b"/>
            <a:pathLst>
              <a:path w="5826125" h="4320540">
                <a:moveTo>
                  <a:pt x="5825655" y="0"/>
                </a:moveTo>
                <a:lnTo>
                  <a:pt x="0" y="0"/>
                </a:lnTo>
                <a:lnTo>
                  <a:pt x="0" y="4319993"/>
                </a:lnTo>
                <a:lnTo>
                  <a:pt x="5825655" y="4319993"/>
                </a:lnTo>
                <a:lnTo>
                  <a:pt x="5825655" y="0"/>
                </a:lnTo>
                <a:close/>
              </a:path>
            </a:pathLst>
          </a:custGeom>
          <a:solidFill>
            <a:srgbClr val="D1D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3174" y="903178"/>
            <a:ext cx="5826125" cy="432054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35" dirty="0">
                <a:solidFill>
                  <a:srgbClr val="231F20"/>
                </a:solidFill>
                <a:latin typeface="Calibri"/>
                <a:cs typeface="Calibri"/>
              </a:rPr>
              <a:t>Davranış</a:t>
            </a:r>
            <a:r>
              <a:rPr sz="11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Calibri"/>
                <a:cs typeface="Calibri"/>
              </a:rPr>
              <a:t>Değiştirmede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Seçilen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Yöntem</a:t>
            </a:r>
            <a:r>
              <a:rPr sz="11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Teknikler: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100" spc="-120" dirty="0">
                <a:solidFill>
                  <a:srgbClr val="231F20"/>
                </a:solidFill>
                <a:latin typeface="Calibri"/>
                <a:cs typeface="Calibri"/>
              </a:rPr>
              <a:t>Seçilme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alibri"/>
                <a:cs typeface="Calibri"/>
              </a:rPr>
              <a:t>Nedeni: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3173" y="5388330"/>
            <a:ext cx="5826125" cy="4320540"/>
          </a:xfrm>
          <a:custGeom>
            <a:avLst/>
            <a:gdLst/>
            <a:ahLst/>
            <a:cxnLst/>
            <a:rect l="l" t="t" r="r" b="b"/>
            <a:pathLst>
              <a:path w="5826125" h="4320540">
                <a:moveTo>
                  <a:pt x="5825655" y="0"/>
                </a:moveTo>
                <a:lnTo>
                  <a:pt x="0" y="0"/>
                </a:lnTo>
                <a:lnTo>
                  <a:pt x="0" y="4319993"/>
                </a:lnTo>
                <a:lnTo>
                  <a:pt x="5825655" y="4319993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3174" y="5388326"/>
            <a:ext cx="5826125" cy="4320540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Seçilen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5" dirty="0">
                <a:solidFill>
                  <a:srgbClr val="231F20"/>
                </a:solidFill>
                <a:latin typeface="Calibri"/>
                <a:cs typeface="Calibri"/>
              </a:rPr>
              <a:t>Yöntem</a:t>
            </a:r>
            <a:r>
              <a:rPr sz="11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Tekniklerin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Calibri"/>
                <a:cs typeface="Calibri"/>
              </a:rPr>
              <a:t>Uygulama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Süreci: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434" y="1417460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5" y="7569200"/>
                </a:lnTo>
                <a:lnTo>
                  <a:pt x="693018" y="7543800"/>
                </a:lnTo>
                <a:lnTo>
                  <a:pt x="651662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16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82" y="4229100"/>
                </a:lnTo>
                <a:lnTo>
                  <a:pt x="2562076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76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34" y="165100"/>
                </a:lnTo>
                <a:lnTo>
                  <a:pt x="4001082" y="152400"/>
                </a:lnTo>
                <a:lnTo>
                  <a:pt x="4016233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8" y="419100"/>
                </a:lnTo>
                <a:lnTo>
                  <a:pt x="4377207" y="431800"/>
                </a:lnTo>
                <a:lnTo>
                  <a:pt x="4371669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299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5971" y="1564714"/>
            <a:ext cx="193675" cy="352679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BİREYSELLEŞTİRİLMİŞ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EĞİTİM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PROGRAMI: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40" dirty="0">
                <a:solidFill>
                  <a:srgbClr val="C6B261"/>
                </a:solidFill>
                <a:latin typeface="Tahoma"/>
                <a:cs typeface="Tahoma"/>
              </a:rPr>
              <a:t>TÜM</a:t>
            </a:r>
            <a:r>
              <a:rPr sz="1100" spc="-215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9" dirty="0">
                <a:solidFill>
                  <a:srgbClr val="C6B261"/>
                </a:solidFill>
                <a:latin typeface="Tahoma"/>
                <a:cs typeface="Tahoma"/>
              </a:rPr>
              <a:t>ÖĞRETMENLER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04" dirty="0">
                <a:solidFill>
                  <a:srgbClr val="C6B261"/>
                </a:solidFill>
                <a:latin typeface="Tahoma"/>
                <a:cs typeface="Tahoma"/>
              </a:rPr>
              <a:t>İÇİN</a:t>
            </a:r>
            <a:r>
              <a:rPr sz="1100" spc="-114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YOL</a:t>
            </a:r>
            <a:r>
              <a:rPr sz="1100" spc="-110" dirty="0">
                <a:solidFill>
                  <a:srgbClr val="C6B261"/>
                </a:solidFill>
                <a:latin typeface="Tahoma"/>
                <a:cs typeface="Tahoma"/>
              </a:rPr>
              <a:t> </a:t>
            </a:r>
            <a:r>
              <a:rPr sz="1100" spc="-220" dirty="0">
                <a:solidFill>
                  <a:srgbClr val="C6B261"/>
                </a:solidFill>
                <a:latin typeface="Tahoma"/>
                <a:cs typeface="Tahoma"/>
              </a:rPr>
              <a:t>HARİTASI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714" y="10218096"/>
            <a:ext cx="141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C6B261"/>
                </a:solidFill>
                <a:latin typeface="Tahoma"/>
                <a:cs typeface="Tahoma"/>
              </a:rPr>
              <a:t>99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5444" y="0"/>
            <a:ext cx="130175" cy="1523365"/>
          </a:xfrm>
          <a:custGeom>
            <a:avLst/>
            <a:gdLst/>
            <a:ahLst/>
            <a:cxnLst/>
            <a:rect l="l" t="t" r="r" b="b"/>
            <a:pathLst>
              <a:path w="130175" h="1523365">
                <a:moveTo>
                  <a:pt x="0" y="1522806"/>
                </a:moveTo>
                <a:lnTo>
                  <a:pt x="129603" y="1522806"/>
                </a:lnTo>
                <a:lnTo>
                  <a:pt x="129603" y="0"/>
                </a:lnTo>
                <a:lnTo>
                  <a:pt x="0" y="0"/>
                </a:lnTo>
                <a:lnTo>
                  <a:pt x="0" y="1522806"/>
                </a:lnTo>
                <a:close/>
              </a:path>
            </a:pathLst>
          </a:custGeom>
          <a:solidFill>
            <a:srgbClr val="C6B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701" y="2709004"/>
            <a:ext cx="0" cy="7983220"/>
          </a:xfrm>
          <a:custGeom>
            <a:avLst/>
            <a:gdLst/>
            <a:ahLst/>
            <a:cxnLst/>
            <a:rect l="l" t="t" r="r" b="b"/>
            <a:pathLst>
              <a:path h="7983220">
                <a:moveTo>
                  <a:pt x="0" y="0"/>
                </a:moveTo>
                <a:lnTo>
                  <a:pt x="0" y="7982998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3" y="0"/>
            <a:ext cx="0" cy="5078730"/>
          </a:xfrm>
          <a:custGeom>
            <a:avLst/>
            <a:gdLst/>
            <a:ahLst/>
            <a:cxnLst/>
            <a:rect l="l" t="t" r="r" b="b"/>
            <a:pathLst>
              <a:path h="5078730">
                <a:moveTo>
                  <a:pt x="0" y="0"/>
                </a:moveTo>
                <a:lnTo>
                  <a:pt x="0" y="5078201"/>
                </a:lnTo>
              </a:path>
            </a:pathLst>
          </a:custGeom>
          <a:ln w="12598">
            <a:solidFill>
              <a:srgbClr val="C6B2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001" y="899998"/>
            <a:ext cx="5832475" cy="360045"/>
          </a:xfrm>
          <a:prstGeom prst="rect">
            <a:avLst/>
          </a:prstGeom>
          <a:solidFill>
            <a:srgbClr val="C6B26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170" dirty="0">
                <a:solidFill>
                  <a:srgbClr val="FFFFFF"/>
                </a:solidFill>
                <a:latin typeface="Calibri"/>
                <a:cs typeface="Calibri"/>
              </a:rPr>
              <a:t>BÖLÜM-6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1176" y="1421981"/>
            <a:ext cx="5826125" cy="3960495"/>
          </a:xfrm>
          <a:custGeom>
            <a:avLst/>
            <a:gdLst/>
            <a:ahLst/>
            <a:cxnLst/>
            <a:rect l="l" t="t" r="r" b="b"/>
            <a:pathLst>
              <a:path w="5826125" h="3960495">
                <a:moveTo>
                  <a:pt x="5825655" y="0"/>
                </a:moveTo>
                <a:lnTo>
                  <a:pt x="0" y="0"/>
                </a:lnTo>
                <a:lnTo>
                  <a:pt x="0" y="3959999"/>
                </a:lnTo>
                <a:lnTo>
                  <a:pt x="5825655" y="3959999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174" y="1421978"/>
            <a:ext cx="5826125" cy="396049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Pekiştireçler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ve</a:t>
            </a:r>
            <a:r>
              <a:rPr sz="11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alibri"/>
                <a:cs typeface="Calibri"/>
              </a:rPr>
              <a:t>Pekiştirme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Tarifesi: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1176" y="5727128"/>
            <a:ext cx="5826125" cy="3960495"/>
          </a:xfrm>
          <a:custGeom>
            <a:avLst/>
            <a:gdLst/>
            <a:ahLst/>
            <a:cxnLst/>
            <a:rect l="l" t="t" r="r" b="b"/>
            <a:pathLst>
              <a:path w="5826125" h="3960495">
                <a:moveTo>
                  <a:pt x="5825655" y="0"/>
                </a:moveTo>
                <a:lnTo>
                  <a:pt x="0" y="0"/>
                </a:lnTo>
                <a:lnTo>
                  <a:pt x="0" y="3959999"/>
                </a:lnTo>
                <a:lnTo>
                  <a:pt x="5825655" y="3959999"/>
                </a:lnTo>
                <a:lnTo>
                  <a:pt x="5825655" y="0"/>
                </a:lnTo>
                <a:close/>
              </a:path>
            </a:pathLst>
          </a:custGeom>
          <a:solidFill>
            <a:srgbClr val="DFE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1174" y="5727128"/>
            <a:ext cx="5826125" cy="3960495"/>
          </a:xfrm>
          <a:prstGeom prst="rect">
            <a:avLst/>
          </a:prstGeom>
          <a:ln w="6350">
            <a:solidFill>
              <a:srgbClr val="5B879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"/>
              </a:spcBef>
            </a:pPr>
            <a:r>
              <a:rPr sz="1100" spc="-110" dirty="0">
                <a:solidFill>
                  <a:srgbClr val="231F20"/>
                </a:solidFill>
                <a:latin typeface="Calibri"/>
                <a:cs typeface="Calibri"/>
              </a:rPr>
              <a:t>Pekiştireç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Calibri"/>
                <a:cs typeface="Calibri"/>
              </a:rPr>
              <a:t>Listesi</a:t>
            </a:r>
            <a:r>
              <a:rPr sz="11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-160" dirty="0">
                <a:solidFill>
                  <a:srgbClr val="231F20"/>
                </a:solidFill>
                <a:latin typeface="Calibri"/>
                <a:cs typeface="Calibri"/>
              </a:rPr>
              <a:t>Formu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71177" y="1529438"/>
            <a:ext cx="5146040" cy="7797800"/>
          </a:xfrm>
          <a:custGeom>
            <a:avLst/>
            <a:gdLst/>
            <a:ahLst/>
            <a:cxnLst/>
            <a:rect l="l" t="t" r="r" b="b"/>
            <a:pathLst>
              <a:path w="5146040" h="7797800">
                <a:moveTo>
                  <a:pt x="930291" y="6616700"/>
                </a:moveTo>
                <a:lnTo>
                  <a:pt x="744461" y="6616700"/>
                </a:lnTo>
                <a:lnTo>
                  <a:pt x="699897" y="6629400"/>
                </a:lnTo>
                <a:lnTo>
                  <a:pt x="614683" y="6654800"/>
                </a:lnTo>
                <a:lnTo>
                  <a:pt x="574027" y="6680200"/>
                </a:lnTo>
                <a:lnTo>
                  <a:pt x="534670" y="6705600"/>
                </a:lnTo>
                <a:lnTo>
                  <a:pt x="497198" y="6731000"/>
                </a:lnTo>
                <a:lnTo>
                  <a:pt x="462187" y="6769100"/>
                </a:lnTo>
                <a:lnTo>
                  <a:pt x="429641" y="6807200"/>
                </a:lnTo>
                <a:lnTo>
                  <a:pt x="399559" y="6858000"/>
                </a:lnTo>
                <a:lnTo>
                  <a:pt x="371944" y="6908800"/>
                </a:lnTo>
                <a:lnTo>
                  <a:pt x="348821" y="6946900"/>
                </a:lnTo>
                <a:lnTo>
                  <a:pt x="330900" y="6997700"/>
                </a:lnTo>
                <a:lnTo>
                  <a:pt x="318182" y="7048500"/>
                </a:lnTo>
                <a:lnTo>
                  <a:pt x="310667" y="7099300"/>
                </a:lnTo>
                <a:lnTo>
                  <a:pt x="308356" y="7150100"/>
                </a:lnTo>
                <a:lnTo>
                  <a:pt x="310650" y="7200900"/>
                </a:lnTo>
                <a:lnTo>
                  <a:pt x="316953" y="7239000"/>
                </a:lnTo>
                <a:lnTo>
                  <a:pt x="327261" y="7289800"/>
                </a:lnTo>
                <a:lnTo>
                  <a:pt x="341571" y="7327900"/>
                </a:lnTo>
                <a:lnTo>
                  <a:pt x="359879" y="7366000"/>
                </a:lnTo>
                <a:lnTo>
                  <a:pt x="381901" y="7404100"/>
                </a:lnTo>
                <a:lnTo>
                  <a:pt x="407308" y="7442200"/>
                </a:lnTo>
                <a:lnTo>
                  <a:pt x="436100" y="7480300"/>
                </a:lnTo>
                <a:lnTo>
                  <a:pt x="468279" y="7518400"/>
                </a:lnTo>
                <a:lnTo>
                  <a:pt x="503847" y="7556500"/>
                </a:lnTo>
                <a:lnTo>
                  <a:pt x="542173" y="7594600"/>
                </a:lnTo>
                <a:lnTo>
                  <a:pt x="582629" y="7620000"/>
                </a:lnTo>
                <a:lnTo>
                  <a:pt x="625211" y="7645400"/>
                </a:lnTo>
                <a:lnTo>
                  <a:pt x="669919" y="7670800"/>
                </a:lnTo>
                <a:lnTo>
                  <a:pt x="811165" y="7747000"/>
                </a:lnTo>
                <a:lnTo>
                  <a:pt x="1006595" y="7797800"/>
                </a:lnTo>
                <a:lnTo>
                  <a:pt x="1196454" y="7797800"/>
                </a:lnTo>
                <a:lnTo>
                  <a:pt x="1285781" y="7772400"/>
                </a:lnTo>
                <a:lnTo>
                  <a:pt x="1328390" y="7759700"/>
                </a:lnTo>
                <a:lnTo>
                  <a:pt x="1369629" y="7734300"/>
                </a:lnTo>
                <a:lnTo>
                  <a:pt x="1409496" y="7708900"/>
                </a:lnTo>
                <a:lnTo>
                  <a:pt x="1447369" y="7683500"/>
                </a:lnTo>
                <a:lnTo>
                  <a:pt x="1067614" y="7683500"/>
                </a:lnTo>
                <a:lnTo>
                  <a:pt x="870510" y="7632700"/>
                </a:lnTo>
                <a:lnTo>
                  <a:pt x="823774" y="7607300"/>
                </a:lnTo>
                <a:lnTo>
                  <a:pt x="778522" y="7594600"/>
                </a:lnTo>
                <a:lnTo>
                  <a:pt x="735300" y="7569200"/>
                </a:lnTo>
                <a:lnTo>
                  <a:pt x="693013" y="7543800"/>
                </a:lnTo>
                <a:lnTo>
                  <a:pt x="651660" y="7505700"/>
                </a:lnTo>
                <a:lnTo>
                  <a:pt x="611238" y="7480300"/>
                </a:lnTo>
                <a:lnTo>
                  <a:pt x="573118" y="7442200"/>
                </a:lnTo>
                <a:lnTo>
                  <a:pt x="538672" y="7404100"/>
                </a:lnTo>
                <a:lnTo>
                  <a:pt x="507895" y="7366000"/>
                </a:lnTo>
                <a:lnTo>
                  <a:pt x="480783" y="7327900"/>
                </a:lnTo>
                <a:lnTo>
                  <a:pt x="458081" y="7289800"/>
                </a:lnTo>
                <a:lnTo>
                  <a:pt x="440516" y="7251700"/>
                </a:lnTo>
                <a:lnTo>
                  <a:pt x="428093" y="7200900"/>
                </a:lnTo>
                <a:lnTo>
                  <a:pt x="420814" y="7150100"/>
                </a:lnTo>
                <a:lnTo>
                  <a:pt x="420085" y="7099300"/>
                </a:lnTo>
                <a:lnTo>
                  <a:pt x="427342" y="7048500"/>
                </a:lnTo>
                <a:lnTo>
                  <a:pt x="442581" y="6997700"/>
                </a:lnTo>
                <a:lnTo>
                  <a:pt x="465797" y="6946900"/>
                </a:lnTo>
                <a:lnTo>
                  <a:pt x="487897" y="6908800"/>
                </a:lnTo>
                <a:lnTo>
                  <a:pt x="512148" y="6883400"/>
                </a:lnTo>
                <a:lnTo>
                  <a:pt x="538544" y="6845300"/>
                </a:lnTo>
                <a:lnTo>
                  <a:pt x="567080" y="6819900"/>
                </a:lnTo>
                <a:lnTo>
                  <a:pt x="598601" y="6794500"/>
                </a:lnTo>
                <a:lnTo>
                  <a:pt x="672982" y="6769100"/>
                </a:lnTo>
                <a:lnTo>
                  <a:pt x="715848" y="6756400"/>
                </a:lnTo>
                <a:lnTo>
                  <a:pt x="752374" y="6743700"/>
                </a:lnTo>
                <a:lnTo>
                  <a:pt x="1261128" y="6743700"/>
                </a:lnTo>
                <a:lnTo>
                  <a:pt x="1121435" y="6667500"/>
                </a:lnTo>
                <a:lnTo>
                  <a:pt x="930291" y="6616700"/>
                </a:lnTo>
                <a:close/>
              </a:path>
              <a:path w="5146040" h="7797800">
                <a:moveTo>
                  <a:pt x="1261128" y="6743700"/>
                </a:moveTo>
                <a:lnTo>
                  <a:pt x="896065" y="6743700"/>
                </a:lnTo>
                <a:lnTo>
                  <a:pt x="929757" y="6756400"/>
                </a:lnTo>
                <a:lnTo>
                  <a:pt x="961968" y="6756400"/>
                </a:lnTo>
                <a:lnTo>
                  <a:pt x="992695" y="6769100"/>
                </a:lnTo>
                <a:lnTo>
                  <a:pt x="1021672" y="6769100"/>
                </a:lnTo>
                <a:lnTo>
                  <a:pt x="1048613" y="6781800"/>
                </a:lnTo>
                <a:lnTo>
                  <a:pt x="1073516" y="6794500"/>
                </a:lnTo>
                <a:lnTo>
                  <a:pt x="1096378" y="6807200"/>
                </a:lnTo>
                <a:lnTo>
                  <a:pt x="1116512" y="6807200"/>
                </a:lnTo>
                <a:lnTo>
                  <a:pt x="1133211" y="6819900"/>
                </a:lnTo>
                <a:lnTo>
                  <a:pt x="1146466" y="6832600"/>
                </a:lnTo>
                <a:lnTo>
                  <a:pt x="1165444" y="6832600"/>
                </a:lnTo>
                <a:lnTo>
                  <a:pt x="1195162" y="6858000"/>
                </a:lnTo>
                <a:lnTo>
                  <a:pt x="1238624" y="6883400"/>
                </a:lnTo>
                <a:lnTo>
                  <a:pt x="1287305" y="6908800"/>
                </a:lnTo>
                <a:lnTo>
                  <a:pt x="1313065" y="6934200"/>
                </a:lnTo>
                <a:lnTo>
                  <a:pt x="1339215" y="6959600"/>
                </a:lnTo>
                <a:lnTo>
                  <a:pt x="1416646" y="7035800"/>
                </a:lnTo>
                <a:lnTo>
                  <a:pt x="1440706" y="7073900"/>
                </a:lnTo>
                <a:lnTo>
                  <a:pt x="1461755" y="7099300"/>
                </a:lnTo>
                <a:lnTo>
                  <a:pt x="1479792" y="7137400"/>
                </a:lnTo>
                <a:lnTo>
                  <a:pt x="1494815" y="7175500"/>
                </a:lnTo>
                <a:lnTo>
                  <a:pt x="1507976" y="7213600"/>
                </a:lnTo>
                <a:lnTo>
                  <a:pt x="1516370" y="7251700"/>
                </a:lnTo>
                <a:lnTo>
                  <a:pt x="1519997" y="7289800"/>
                </a:lnTo>
                <a:lnTo>
                  <a:pt x="1518856" y="7327900"/>
                </a:lnTo>
                <a:lnTo>
                  <a:pt x="1503883" y="7391400"/>
                </a:lnTo>
                <a:lnTo>
                  <a:pt x="1490452" y="7429500"/>
                </a:lnTo>
                <a:lnTo>
                  <a:pt x="1473060" y="7467600"/>
                </a:lnTo>
                <a:lnTo>
                  <a:pt x="1444870" y="7518400"/>
                </a:lnTo>
                <a:lnTo>
                  <a:pt x="1413084" y="7556500"/>
                </a:lnTo>
                <a:lnTo>
                  <a:pt x="1377698" y="7594600"/>
                </a:lnTo>
                <a:lnTo>
                  <a:pt x="1338707" y="7620000"/>
                </a:lnTo>
                <a:lnTo>
                  <a:pt x="1297151" y="7645400"/>
                </a:lnTo>
                <a:lnTo>
                  <a:pt x="1254056" y="7658100"/>
                </a:lnTo>
                <a:lnTo>
                  <a:pt x="1163243" y="7683500"/>
                </a:lnTo>
                <a:lnTo>
                  <a:pt x="1447369" y="7683500"/>
                </a:lnTo>
                <a:lnTo>
                  <a:pt x="1482620" y="7645400"/>
                </a:lnTo>
                <a:lnTo>
                  <a:pt x="1515247" y="7607300"/>
                </a:lnTo>
                <a:lnTo>
                  <a:pt x="1545246" y="7569200"/>
                </a:lnTo>
                <a:lnTo>
                  <a:pt x="1572615" y="7518400"/>
                </a:lnTo>
                <a:lnTo>
                  <a:pt x="1595905" y="7467600"/>
                </a:lnTo>
                <a:lnTo>
                  <a:pt x="1613667" y="7416800"/>
                </a:lnTo>
                <a:lnTo>
                  <a:pt x="1625901" y="7366000"/>
                </a:lnTo>
                <a:lnTo>
                  <a:pt x="1632605" y="7315200"/>
                </a:lnTo>
                <a:lnTo>
                  <a:pt x="1633778" y="7264400"/>
                </a:lnTo>
                <a:lnTo>
                  <a:pt x="1630200" y="7226300"/>
                </a:lnTo>
                <a:lnTo>
                  <a:pt x="1622649" y="7175500"/>
                </a:lnTo>
                <a:lnTo>
                  <a:pt x="1611126" y="7137400"/>
                </a:lnTo>
                <a:lnTo>
                  <a:pt x="1595629" y="7086600"/>
                </a:lnTo>
                <a:lnTo>
                  <a:pt x="1576158" y="7048500"/>
                </a:lnTo>
                <a:lnTo>
                  <a:pt x="1553061" y="7010400"/>
                </a:lnTo>
                <a:lnTo>
                  <a:pt x="1526669" y="6972300"/>
                </a:lnTo>
                <a:lnTo>
                  <a:pt x="1496983" y="6934200"/>
                </a:lnTo>
                <a:lnTo>
                  <a:pt x="1464005" y="6896100"/>
                </a:lnTo>
                <a:lnTo>
                  <a:pt x="1427734" y="6858000"/>
                </a:lnTo>
                <a:lnTo>
                  <a:pt x="1388879" y="6832600"/>
                </a:lnTo>
                <a:lnTo>
                  <a:pt x="1348161" y="6794500"/>
                </a:lnTo>
                <a:lnTo>
                  <a:pt x="1305579" y="6769100"/>
                </a:lnTo>
                <a:lnTo>
                  <a:pt x="1261128" y="6743700"/>
                </a:lnTo>
                <a:close/>
              </a:path>
              <a:path w="5146040" h="7797800">
                <a:moveTo>
                  <a:pt x="55232" y="6896100"/>
                </a:moveTo>
                <a:lnTo>
                  <a:pt x="0" y="7010400"/>
                </a:lnTo>
                <a:lnTo>
                  <a:pt x="156959" y="7086600"/>
                </a:lnTo>
                <a:lnTo>
                  <a:pt x="212191" y="6972300"/>
                </a:lnTo>
                <a:lnTo>
                  <a:pt x="55232" y="6896100"/>
                </a:lnTo>
                <a:close/>
              </a:path>
              <a:path w="5146040" h="7797800">
                <a:moveTo>
                  <a:pt x="1415951" y="5499100"/>
                </a:moveTo>
                <a:lnTo>
                  <a:pt x="1279133" y="5499100"/>
                </a:lnTo>
                <a:lnTo>
                  <a:pt x="1236129" y="5511800"/>
                </a:lnTo>
                <a:lnTo>
                  <a:pt x="1194887" y="5537200"/>
                </a:lnTo>
                <a:lnTo>
                  <a:pt x="1155857" y="5549900"/>
                </a:lnTo>
                <a:lnTo>
                  <a:pt x="1119041" y="5588000"/>
                </a:lnTo>
                <a:lnTo>
                  <a:pt x="1084439" y="5613400"/>
                </a:lnTo>
                <a:lnTo>
                  <a:pt x="1052052" y="5664200"/>
                </a:lnTo>
                <a:lnTo>
                  <a:pt x="1021880" y="5702300"/>
                </a:lnTo>
                <a:lnTo>
                  <a:pt x="994924" y="5753100"/>
                </a:lnTo>
                <a:lnTo>
                  <a:pt x="969987" y="5803900"/>
                </a:lnTo>
                <a:lnTo>
                  <a:pt x="958030" y="5829300"/>
                </a:lnTo>
                <a:lnTo>
                  <a:pt x="946067" y="5842000"/>
                </a:lnTo>
                <a:lnTo>
                  <a:pt x="922147" y="5892800"/>
                </a:lnTo>
                <a:lnTo>
                  <a:pt x="758075" y="6223000"/>
                </a:lnTo>
                <a:lnTo>
                  <a:pt x="1900491" y="6794500"/>
                </a:lnTo>
                <a:lnTo>
                  <a:pt x="1956562" y="6692900"/>
                </a:lnTo>
                <a:lnTo>
                  <a:pt x="1450073" y="6426200"/>
                </a:lnTo>
                <a:lnTo>
                  <a:pt x="1469507" y="6388100"/>
                </a:lnTo>
                <a:lnTo>
                  <a:pt x="1356220" y="6388100"/>
                </a:lnTo>
                <a:lnTo>
                  <a:pt x="911225" y="6159500"/>
                </a:lnTo>
                <a:lnTo>
                  <a:pt x="1090968" y="5803900"/>
                </a:lnTo>
                <a:lnTo>
                  <a:pt x="1099776" y="5791200"/>
                </a:lnTo>
                <a:lnTo>
                  <a:pt x="1108887" y="5765800"/>
                </a:lnTo>
                <a:lnTo>
                  <a:pt x="1118303" y="5753100"/>
                </a:lnTo>
                <a:lnTo>
                  <a:pt x="1128026" y="5740400"/>
                </a:lnTo>
                <a:lnTo>
                  <a:pt x="1138273" y="5715000"/>
                </a:lnTo>
                <a:lnTo>
                  <a:pt x="1173556" y="5676900"/>
                </a:lnTo>
                <a:lnTo>
                  <a:pt x="1216300" y="5638800"/>
                </a:lnTo>
                <a:lnTo>
                  <a:pt x="1232357" y="5638800"/>
                </a:lnTo>
                <a:lnTo>
                  <a:pt x="1249550" y="5626100"/>
                </a:lnTo>
                <a:lnTo>
                  <a:pt x="1268096" y="5626100"/>
                </a:lnTo>
                <a:lnTo>
                  <a:pt x="1287998" y="5613400"/>
                </a:lnTo>
                <a:lnTo>
                  <a:pt x="1613956" y="5613400"/>
                </a:lnTo>
                <a:lnTo>
                  <a:pt x="1602452" y="5600700"/>
                </a:lnTo>
                <a:lnTo>
                  <a:pt x="1561357" y="5575300"/>
                </a:lnTo>
                <a:lnTo>
                  <a:pt x="1513674" y="5537200"/>
                </a:lnTo>
                <a:lnTo>
                  <a:pt x="1464161" y="5524500"/>
                </a:lnTo>
                <a:lnTo>
                  <a:pt x="1415951" y="5499100"/>
                </a:lnTo>
                <a:close/>
              </a:path>
              <a:path w="5146040" h="7797800">
                <a:moveTo>
                  <a:pt x="235800" y="6540500"/>
                </a:moveTo>
                <a:lnTo>
                  <a:pt x="180555" y="6654800"/>
                </a:lnTo>
                <a:lnTo>
                  <a:pt x="337515" y="6731000"/>
                </a:lnTo>
                <a:lnTo>
                  <a:pt x="392760" y="6616700"/>
                </a:lnTo>
                <a:lnTo>
                  <a:pt x="235800" y="6540500"/>
                </a:lnTo>
                <a:close/>
              </a:path>
              <a:path w="5146040" h="7797800">
                <a:moveTo>
                  <a:pt x="1613956" y="5613400"/>
                </a:moveTo>
                <a:lnTo>
                  <a:pt x="1379126" y="5613400"/>
                </a:lnTo>
                <a:lnTo>
                  <a:pt x="1399336" y="5626100"/>
                </a:lnTo>
                <a:lnTo>
                  <a:pt x="1417361" y="5626100"/>
                </a:lnTo>
                <a:lnTo>
                  <a:pt x="1432552" y="5638800"/>
                </a:lnTo>
                <a:lnTo>
                  <a:pt x="1444901" y="5638800"/>
                </a:lnTo>
                <a:lnTo>
                  <a:pt x="1454404" y="5651500"/>
                </a:lnTo>
                <a:lnTo>
                  <a:pt x="1478653" y="5664200"/>
                </a:lnTo>
                <a:lnTo>
                  <a:pt x="1517217" y="5689600"/>
                </a:lnTo>
                <a:lnTo>
                  <a:pt x="1553367" y="5727700"/>
                </a:lnTo>
                <a:lnTo>
                  <a:pt x="1576335" y="5778500"/>
                </a:lnTo>
                <a:lnTo>
                  <a:pt x="1582651" y="5791200"/>
                </a:lnTo>
                <a:lnTo>
                  <a:pt x="1587039" y="5803900"/>
                </a:lnTo>
                <a:lnTo>
                  <a:pt x="1589493" y="5829300"/>
                </a:lnTo>
                <a:lnTo>
                  <a:pt x="1590387" y="5842000"/>
                </a:lnTo>
                <a:lnTo>
                  <a:pt x="1590057" y="5854700"/>
                </a:lnTo>
                <a:lnTo>
                  <a:pt x="1588506" y="5880100"/>
                </a:lnTo>
                <a:lnTo>
                  <a:pt x="1585734" y="5892800"/>
                </a:lnTo>
                <a:lnTo>
                  <a:pt x="1581935" y="5905500"/>
                </a:lnTo>
                <a:lnTo>
                  <a:pt x="1577265" y="5930900"/>
                </a:lnTo>
                <a:lnTo>
                  <a:pt x="1571731" y="5943600"/>
                </a:lnTo>
                <a:lnTo>
                  <a:pt x="1565338" y="5956300"/>
                </a:lnTo>
                <a:lnTo>
                  <a:pt x="1558487" y="5969000"/>
                </a:lnTo>
                <a:lnTo>
                  <a:pt x="1551589" y="5994400"/>
                </a:lnTo>
                <a:lnTo>
                  <a:pt x="1544641" y="6007100"/>
                </a:lnTo>
                <a:lnTo>
                  <a:pt x="1537639" y="6019800"/>
                </a:lnTo>
                <a:lnTo>
                  <a:pt x="1532575" y="6032500"/>
                </a:lnTo>
                <a:lnTo>
                  <a:pt x="1527308" y="6045200"/>
                </a:lnTo>
                <a:lnTo>
                  <a:pt x="1521841" y="6057900"/>
                </a:lnTo>
                <a:lnTo>
                  <a:pt x="1516176" y="6070600"/>
                </a:lnTo>
                <a:lnTo>
                  <a:pt x="1356220" y="6388100"/>
                </a:lnTo>
                <a:lnTo>
                  <a:pt x="1469507" y="6388100"/>
                </a:lnTo>
                <a:lnTo>
                  <a:pt x="1586115" y="6159500"/>
                </a:lnTo>
                <a:lnTo>
                  <a:pt x="2276462" y="6057900"/>
                </a:lnTo>
                <a:lnTo>
                  <a:pt x="2290312" y="6032500"/>
                </a:lnTo>
                <a:lnTo>
                  <a:pt x="1650428" y="6032500"/>
                </a:lnTo>
                <a:lnTo>
                  <a:pt x="1661494" y="6007100"/>
                </a:lnTo>
                <a:lnTo>
                  <a:pt x="1670708" y="5994400"/>
                </a:lnTo>
                <a:lnTo>
                  <a:pt x="1678073" y="5969000"/>
                </a:lnTo>
                <a:lnTo>
                  <a:pt x="1683588" y="5943600"/>
                </a:lnTo>
                <a:lnTo>
                  <a:pt x="1687883" y="5930900"/>
                </a:lnTo>
                <a:lnTo>
                  <a:pt x="1691563" y="5918200"/>
                </a:lnTo>
                <a:lnTo>
                  <a:pt x="1694625" y="5905500"/>
                </a:lnTo>
                <a:lnTo>
                  <a:pt x="1697062" y="5880100"/>
                </a:lnTo>
                <a:lnTo>
                  <a:pt x="1701466" y="5829300"/>
                </a:lnTo>
                <a:lnTo>
                  <a:pt x="1697570" y="5778500"/>
                </a:lnTo>
                <a:lnTo>
                  <a:pt x="1685379" y="5727700"/>
                </a:lnTo>
                <a:lnTo>
                  <a:pt x="1664893" y="5689600"/>
                </a:lnTo>
                <a:lnTo>
                  <a:pt x="1636963" y="5638800"/>
                </a:lnTo>
                <a:lnTo>
                  <a:pt x="1613956" y="5613400"/>
                </a:lnTo>
                <a:close/>
              </a:path>
              <a:path w="5146040" h="7797800">
                <a:moveTo>
                  <a:pt x="2345715" y="5930900"/>
                </a:moveTo>
                <a:lnTo>
                  <a:pt x="1650428" y="6032500"/>
                </a:lnTo>
                <a:lnTo>
                  <a:pt x="2290312" y="6032500"/>
                </a:lnTo>
                <a:lnTo>
                  <a:pt x="2345715" y="5930900"/>
                </a:lnTo>
                <a:close/>
              </a:path>
              <a:path w="5146040" h="7797800">
                <a:moveTo>
                  <a:pt x="1740865" y="4292600"/>
                </a:moveTo>
                <a:lnTo>
                  <a:pt x="1686445" y="4394200"/>
                </a:lnTo>
                <a:lnTo>
                  <a:pt x="2667939" y="4889500"/>
                </a:lnTo>
                <a:lnTo>
                  <a:pt x="1345107" y="5067300"/>
                </a:lnTo>
                <a:lnTo>
                  <a:pt x="1290688" y="5168900"/>
                </a:lnTo>
                <a:lnTo>
                  <a:pt x="2433104" y="5753100"/>
                </a:lnTo>
                <a:lnTo>
                  <a:pt x="2487523" y="5651500"/>
                </a:lnTo>
                <a:lnTo>
                  <a:pt x="1500454" y="5143500"/>
                </a:lnTo>
                <a:lnTo>
                  <a:pt x="2828861" y="4978400"/>
                </a:lnTo>
                <a:lnTo>
                  <a:pt x="2883281" y="4864100"/>
                </a:lnTo>
                <a:lnTo>
                  <a:pt x="1740865" y="4292600"/>
                </a:lnTo>
                <a:close/>
              </a:path>
              <a:path w="5146040" h="7797800">
                <a:moveTo>
                  <a:pt x="2254516" y="3276600"/>
                </a:moveTo>
                <a:lnTo>
                  <a:pt x="1874431" y="4025900"/>
                </a:lnTo>
                <a:lnTo>
                  <a:pt x="3016846" y="4610100"/>
                </a:lnTo>
                <a:lnTo>
                  <a:pt x="3100864" y="4445000"/>
                </a:lnTo>
                <a:lnTo>
                  <a:pt x="2971761" y="4445000"/>
                </a:lnTo>
                <a:lnTo>
                  <a:pt x="2536469" y="4229100"/>
                </a:lnTo>
                <a:lnTo>
                  <a:pt x="2562064" y="4178300"/>
                </a:lnTo>
                <a:lnTo>
                  <a:pt x="2436152" y="4178300"/>
                </a:lnTo>
                <a:lnTo>
                  <a:pt x="2028380" y="3962400"/>
                </a:lnTo>
                <a:lnTo>
                  <a:pt x="2353221" y="3327400"/>
                </a:lnTo>
                <a:lnTo>
                  <a:pt x="2254516" y="3276600"/>
                </a:lnTo>
                <a:close/>
              </a:path>
              <a:path w="5146040" h="7797800">
                <a:moveTo>
                  <a:pt x="3317227" y="3771900"/>
                </a:moveTo>
                <a:lnTo>
                  <a:pt x="2971761" y="4445000"/>
                </a:lnTo>
                <a:lnTo>
                  <a:pt x="3100864" y="4445000"/>
                </a:lnTo>
                <a:lnTo>
                  <a:pt x="3417544" y="3822700"/>
                </a:lnTo>
                <a:lnTo>
                  <a:pt x="3317227" y="3771900"/>
                </a:lnTo>
                <a:close/>
              </a:path>
              <a:path w="5146040" h="7797800">
                <a:moveTo>
                  <a:pt x="2730500" y="3594100"/>
                </a:moveTo>
                <a:lnTo>
                  <a:pt x="2436152" y="4178300"/>
                </a:lnTo>
                <a:lnTo>
                  <a:pt x="2562064" y="4178300"/>
                </a:lnTo>
                <a:lnTo>
                  <a:pt x="2830817" y="3644900"/>
                </a:lnTo>
                <a:lnTo>
                  <a:pt x="2730500" y="3594100"/>
                </a:lnTo>
                <a:close/>
              </a:path>
              <a:path w="5146040" h="7797800">
                <a:moveTo>
                  <a:pt x="2428481" y="2933700"/>
                </a:moveTo>
                <a:lnTo>
                  <a:pt x="2372410" y="3048000"/>
                </a:lnTo>
                <a:lnTo>
                  <a:pt x="3514826" y="3632200"/>
                </a:lnTo>
                <a:lnTo>
                  <a:pt x="3570897" y="3517900"/>
                </a:lnTo>
                <a:lnTo>
                  <a:pt x="3203575" y="3340100"/>
                </a:lnTo>
                <a:lnTo>
                  <a:pt x="3178804" y="3263900"/>
                </a:lnTo>
                <a:lnTo>
                  <a:pt x="3066034" y="3263900"/>
                </a:lnTo>
                <a:lnTo>
                  <a:pt x="2428481" y="2933700"/>
                </a:lnTo>
                <a:close/>
              </a:path>
              <a:path w="5146040" h="7797800">
                <a:moveTo>
                  <a:pt x="2820936" y="2171700"/>
                </a:moveTo>
                <a:lnTo>
                  <a:pt x="2745079" y="2311400"/>
                </a:lnTo>
                <a:lnTo>
                  <a:pt x="3066034" y="3263900"/>
                </a:lnTo>
                <a:lnTo>
                  <a:pt x="3178804" y="3263900"/>
                </a:lnTo>
                <a:lnTo>
                  <a:pt x="3079724" y="2959100"/>
                </a:lnTo>
                <a:lnTo>
                  <a:pt x="3915537" y="2844800"/>
                </a:lnTo>
                <a:lnTo>
                  <a:pt x="3046463" y="2844800"/>
                </a:lnTo>
                <a:lnTo>
                  <a:pt x="2820936" y="2171700"/>
                </a:lnTo>
                <a:close/>
              </a:path>
              <a:path w="5146040" h="7797800">
                <a:moveTo>
                  <a:pt x="3983139" y="2717800"/>
                </a:moveTo>
                <a:lnTo>
                  <a:pt x="3046463" y="2844800"/>
                </a:lnTo>
                <a:lnTo>
                  <a:pt x="3915537" y="2844800"/>
                </a:lnTo>
                <a:lnTo>
                  <a:pt x="3983139" y="2717800"/>
                </a:lnTo>
                <a:close/>
              </a:path>
              <a:path w="5146040" h="7797800">
                <a:moveTo>
                  <a:pt x="3401089" y="1765300"/>
                </a:moveTo>
                <a:lnTo>
                  <a:pt x="3146437" y="1765300"/>
                </a:lnTo>
                <a:lnTo>
                  <a:pt x="4193374" y="2298700"/>
                </a:lnTo>
                <a:lnTo>
                  <a:pt x="4248619" y="2197100"/>
                </a:lnTo>
                <a:lnTo>
                  <a:pt x="3401089" y="1765300"/>
                </a:lnTo>
                <a:close/>
              </a:path>
              <a:path w="5146040" h="7797800">
                <a:moveTo>
                  <a:pt x="3290062" y="1244600"/>
                </a:moveTo>
                <a:lnTo>
                  <a:pt x="2867926" y="2070100"/>
                </a:lnTo>
                <a:lnTo>
                  <a:pt x="2963392" y="2120900"/>
                </a:lnTo>
                <a:lnTo>
                  <a:pt x="3146437" y="1765300"/>
                </a:lnTo>
                <a:lnTo>
                  <a:pt x="3401089" y="1765300"/>
                </a:lnTo>
                <a:lnTo>
                  <a:pt x="3201670" y="1663700"/>
                </a:lnTo>
                <a:lnTo>
                  <a:pt x="3385540" y="1295400"/>
                </a:lnTo>
                <a:lnTo>
                  <a:pt x="3290062" y="1244600"/>
                </a:lnTo>
                <a:close/>
              </a:path>
              <a:path w="5146040" h="7797800">
                <a:moveTo>
                  <a:pt x="3424453" y="977900"/>
                </a:moveTo>
                <a:lnTo>
                  <a:pt x="3369208" y="1092200"/>
                </a:lnTo>
                <a:lnTo>
                  <a:pt x="4511624" y="1676400"/>
                </a:lnTo>
                <a:lnTo>
                  <a:pt x="4566869" y="1562100"/>
                </a:lnTo>
                <a:lnTo>
                  <a:pt x="3424453" y="977900"/>
                </a:lnTo>
                <a:close/>
              </a:path>
              <a:path w="5146040" h="7797800">
                <a:moveTo>
                  <a:pt x="4168979" y="0"/>
                </a:moveTo>
                <a:lnTo>
                  <a:pt x="4079065" y="0"/>
                </a:lnTo>
                <a:lnTo>
                  <a:pt x="4036060" y="12700"/>
                </a:lnTo>
                <a:lnTo>
                  <a:pt x="3994817" y="38100"/>
                </a:lnTo>
                <a:lnTo>
                  <a:pt x="3955788" y="63500"/>
                </a:lnTo>
                <a:lnTo>
                  <a:pt x="3918972" y="88900"/>
                </a:lnTo>
                <a:lnTo>
                  <a:pt x="3884370" y="127000"/>
                </a:lnTo>
                <a:lnTo>
                  <a:pt x="3851982" y="165100"/>
                </a:lnTo>
                <a:lnTo>
                  <a:pt x="3821811" y="203200"/>
                </a:lnTo>
                <a:lnTo>
                  <a:pt x="3794860" y="254000"/>
                </a:lnTo>
                <a:lnTo>
                  <a:pt x="3769918" y="304800"/>
                </a:lnTo>
                <a:lnTo>
                  <a:pt x="3734035" y="381000"/>
                </a:lnTo>
                <a:lnTo>
                  <a:pt x="3722077" y="393700"/>
                </a:lnTo>
                <a:lnTo>
                  <a:pt x="3558006" y="723900"/>
                </a:lnTo>
                <a:lnTo>
                  <a:pt x="4700422" y="1308100"/>
                </a:lnTo>
                <a:lnTo>
                  <a:pt x="4756492" y="1193800"/>
                </a:lnTo>
                <a:lnTo>
                  <a:pt x="4250004" y="939800"/>
                </a:lnTo>
                <a:lnTo>
                  <a:pt x="4275917" y="889000"/>
                </a:lnTo>
                <a:lnTo>
                  <a:pt x="4156151" y="889000"/>
                </a:lnTo>
                <a:lnTo>
                  <a:pt x="3711168" y="660400"/>
                </a:lnTo>
                <a:lnTo>
                  <a:pt x="3890899" y="304800"/>
                </a:lnTo>
                <a:lnTo>
                  <a:pt x="3899709" y="292100"/>
                </a:lnTo>
                <a:lnTo>
                  <a:pt x="3908823" y="279400"/>
                </a:lnTo>
                <a:lnTo>
                  <a:pt x="3918239" y="254000"/>
                </a:lnTo>
                <a:lnTo>
                  <a:pt x="3927957" y="241300"/>
                </a:lnTo>
                <a:lnTo>
                  <a:pt x="3938204" y="228600"/>
                </a:lnTo>
                <a:lnTo>
                  <a:pt x="3949207" y="215900"/>
                </a:lnTo>
                <a:lnTo>
                  <a:pt x="3960968" y="190500"/>
                </a:lnTo>
                <a:lnTo>
                  <a:pt x="3973487" y="177800"/>
                </a:lnTo>
                <a:lnTo>
                  <a:pt x="3986828" y="165100"/>
                </a:lnTo>
                <a:lnTo>
                  <a:pt x="4001077" y="152400"/>
                </a:lnTo>
                <a:lnTo>
                  <a:pt x="4016231" y="152400"/>
                </a:lnTo>
                <a:lnTo>
                  <a:pt x="4032288" y="139700"/>
                </a:lnTo>
                <a:lnTo>
                  <a:pt x="4049480" y="127000"/>
                </a:lnTo>
                <a:lnTo>
                  <a:pt x="4087928" y="127000"/>
                </a:lnTo>
                <a:lnTo>
                  <a:pt x="4109186" y="114300"/>
                </a:lnTo>
                <a:lnTo>
                  <a:pt x="4402388" y="114300"/>
                </a:lnTo>
                <a:lnTo>
                  <a:pt x="4361290" y="76200"/>
                </a:lnTo>
                <a:lnTo>
                  <a:pt x="4313605" y="50800"/>
                </a:lnTo>
                <a:lnTo>
                  <a:pt x="4264097" y="25400"/>
                </a:lnTo>
                <a:lnTo>
                  <a:pt x="4168979" y="0"/>
                </a:lnTo>
                <a:close/>
              </a:path>
              <a:path w="5146040" h="7797800">
                <a:moveTo>
                  <a:pt x="3142919" y="838200"/>
                </a:moveTo>
                <a:lnTo>
                  <a:pt x="3087674" y="939800"/>
                </a:lnTo>
                <a:lnTo>
                  <a:pt x="3244646" y="1028700"/>
                </a:lnTo>
                <a:lnTo>
                  <a:pt x="3299879" y="914400"/>
                </a:lnTo>
                <a:lnTo>
                  <a:pt x="3142919" y="838200"/>
                </a:lnTo>
                <a:close/>
              </a:path>
              <a:path w="5146040" h="7797800">
                <a:moveTo>
                  <a:pt x="5145646" y="431800"/>
                </a:moveTo>
                <a:lnTo>
                  <a:pt x="4450359" y="546100"/>
                </a:lnTo>
                <a:lnTo>
                  <a:pt x="4327244" y="546100"/>
                </a:lnTo>
                <a:lnTo>
                  <a:pt x="4321777" y="558800"/>
                </a:lnTo>
                <a:lnTo>
                  <a:pt x="4316107" y="571500"/>
                </a:lnTo>
                <a:lnTo>
                  <a:pt x="4156151" y="889000"/>
                </a:lnTo>
                <a:lnTo>
                  <a:pt x="4275917" y="889000"/>
                </a:lnTo>
                <a:lnTo>
                  <a:pt x="4386046" y="673100"/>
                </a:lnTo>
                <a:lnTo>
                  <a:pt x="5076393" y="571500"/>
                </a:lnTo>
                <a:lnTo>
                  <a:pt x="5145646" y="431800"/>
                </a:lnTo>
                <a:close/>
              </a:path>
              <a:path w="5146040" h="7797800">
                <a:moveTo>
                  <a:pt x="4402388" y="114300"/>
                </a:moveTo>
                <a:lnTo>
                  <a:pt x="4157314" y="114300"/>
                </a:lnTo>
                <a:lnTo>
                  <a:pt x="4179068" y="127000"/>
                </a:lnTo>
                <a:lnTo>
                  <a:pt x="4199280" y="127000"/>
                </a:lnTo>
                <a:lnTo>
                  <a:pt x="4217303" y="139700"/>
                </a:lnTo>
                <a:lnTo>
                  <a:pt x="4232489" y="139700"/>
                </a:lnTo>
                <a:lnTo>
                  <a:pt x="4244834" y="152400"/>
                </a:lnTo>
                <a:lnTo>
                  <a:pt x="4254334" y="152400"/>
                </a:lnTo>
                <a:lnTo>
                  <a:pt x="4299519" y="177800"/>
                </a:lnTo>
                <a:lnTo>
                  <a:pt x="4331474" y="203200"/>
                </a:lnTo>
                <a:lnTo>
                  <a:pt x="4343274" y="228600"/>
                </a:lnTo>
                <a:lnTo>
                  <a:pt x="4353299" y="241300"/>
                </a:lnTo>
                <a:lnTo>
                  <a:pt x="4361553" y="254000"/>
                </a:lnTo>
                <a:lnTo>
                  <a:pt x="4368038" y="254000"/>
                </a:lnTo>
                <a:lnTo>
                  <a:pt x="4376276" y="279400"/>
                </a:lnTo>
                <a:lnTo>
                  <a:pt x="4382590" y="292100"/>
                </a:lnTo>
                <a:lnTo>
                  <a:pt x="4386977" y="317500"/>
                </a:lnTo>
                <a:lnTo>
                  <a:pt x="4389437" y="330200"/>
                </a:lnTo>
                <a:lnTo>
                  <a:pt x="4390325" y="342900"/>
                </a:lnTo>
                <a:lnTo>
                  <a:pt x="4389996" y="368300"/>
                </a:lnTo>
                <a:lnTo>
                  <a:pt x="4388448" y="381000"/>
                </a:lnTo>
                <a:lnTo>
                  <a:pt x="4385678" y="393700"/>
                </a:lnTo>
                <a:lnTo>
                  <a:pt x="4381873" y="419100"/>
                </a:lnTo>
                <a:lnTo>
                  <a:pt x="4377202" y="431800"/>
                </a:lnTo>
                <a:lnTo>
                  <a:pt x="4371667" y="444500"/>
                </a:lnTo>
                <a:lnTo>
                  <a:pt x="4365269" y="469900"/>
                </a:lnTo>
                <a:lnTo>
                  <a:pt x="4358423" y="482600"/>
                </a:lnTo>
                <a:lnTo>
                  <a:pt x="4351524" y="495300"/>
                </a:lnTo>
                <a:lnTo>
                  <a:pt x="4344573" y="508000"/>
                </a:lnTo>
                <a:lnTo>
                  <a:pt x="4337570" y="533400"/>
                </a:lnTo>
                <a:lnTo>
                  <a:pt x="4332507" y="546100"/>
                </a:lnTo>
                <a:lnTo>
                  <a:pt x="4450359" y="546100"/>
                </a:lnTo>
                <a:lnTo>
                  <a:pt x="4461425" y="520700"/>
                </a:lnTo>
                <a:lnTo>
                  <a:pt x="4470639" y="495300"/>
                </a:lnTo>
                <a:lnTo>
                  <a:pt x="4478003" y="469900"/>
                </a:lnTo>
                <a:lnTo>
                  <a:pt x="4483519" y="457200"/>
                </a:lnTo>
                <a:lnTo>
                  <a:pt x="4487819" y="431800"/>
                </a:lnTo>
                <a:lnTo>
                  <a:pt x="4491499" y="419100"/>
                </a:lnTo>
                <a:lnTo>
                  <a:pt x="4494557" y="406400"/>
                </a:lnTo>
                <a:lnTo>
                  <a:pt x="4496993" y="393700"/>
                </a:lnTo>
                <a:lnTo>
                  <a:pt x="4501404" y="330200"/>
                </a:lnTo>
                <a:lnTo>
                  <a:pt x="4497511" y="279400"/>
                </a:lnTo>
                <a:lnTo>
                  <a:pt x="4485317" y="228600"/>
                </a:lnTo>
                <a:lnTo>
                  <a:pt x="4464824" y="190500"/>
                </a:lnTo>
                <a:lnTo>
                  <a:pt x="4436899" y="139700"/>
                </a:lnTo>
                <a:lnTo>
                  <a:pt x="4402388" y="114300"/>
                </a:lnTo>
                <a:close/>
              </a:path>
            </a:pathLst>
          </a:custGeom>
          <a:solidFill>
            <a:srgbClr val="D3D5D6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5300" y="522147"/>
            <a:ext cx="445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0" dirty="0">
                <a:solidFill>
                  <a:srgbClr val="C6B261"/>
                </a:solidFill>
                <a:latin typeface="Calibri"/>
                <a:cs typeface="Calibri"/>
              </a:rPr>
              <a:t>E</a:t>
            </a:r>
            <a:r>
              <a:rPr sz="2100" i="1" spc="-434" dirty="0">
                <a:solidFill>
                  <a:srgbClr val="C6B261"/>
                </a:solidFill>
                <a:latin typeface="Calibri"/>
                <a:cs typeface="Calibri"/>
              </a:rPr>
              <a:t>K</a:t>
            </a:r>
            <a:r>
              <a:rPr sz="2100" i="1" spc="-270" dirty="0">
                <a:solidFill>
                  <a:srgbClr val="C6B261"/>
                </a:solidFill>
                <a:latin typeface="Calibri"/>
                <a:cs typeface="Calibri"/>
              </a:rPr>
              <a:t>-12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69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21726</Words>
  <Application>Microsoft Office PowerPoint</Application>
  <PresentationFormat>Özel</PresentationFormat>
  <Paragraphs>4433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102</vt:i4>
      </vt:variant>
    </vt:vector>
  </HeadingPairs>
  <TitlesOfParts>
    <vt:vector size="109" baseType="lpstr">
      <vt:lpstr>Arial</vt:lpstr>
      <vt:lpstr>Calibri</vt:lpstr>
      <vt:lpstr>Segoe UI Symbol</vt:lpstr>
      <vt:lpstr>Tahoma</vt:lpstr>
      <vt:lpstr>Times New Roman</vt:lpstr>
      <vt:lpstr>Trebuchet MS</vt:lpstr>
      <vt:lpstr>Office Theme</vt:lpstr>
      <vt:lpstr>PowerPoint Sunusu</vt:lpstr>
      <vt:lpstr>PowerPoint Sunusu</vt:lpstr>
      <vt:lpstr>İçindekiler   </vt:lpstr>
      <vt:lpstr>PowerPoint Sunusu</vt:lpstr>
      <vt:lpstr>Ön Söz</vt:lpstr>
      <vt:lpstr>Bireyselleştirilmiş Eğitim Programı (BEP) Nedir?   </vt:lpstr>
      <vt:lpstr>BEP’i Kim Hazırlar?  </vt:lpstr>
      <vt:lpstr>BEP Geliştirme Biriminin  Görevleri Nelerdir?</vt:lpstr>
      <vt:lpstr>BEP Geliştirme Birimi  Ne Zaman Oluşturulur?</vt:lpstr>
      <vt:lpstr>BEP Hazırlama Aşamaları  Nelerdir?</vt:lpstr>
      <vt:lpstr>PowerPoint Sunusu</vt:lpstr>
      <vt:lpstr>BEP Ne Kadar Bir Süre İçin</vt:lpstr>
      <vt:lpstr>Eğitsel Performans</vt:lpstr>
      <vt:lpstr>PowerPoint Sunusu</vt:lpstr>
      <vt:lpstr>PowerPoint Sunusu</vt:lpstr>
      <vt:lpstr>PowerPoint Sunusu</vt:lpstr>
      <vt:lpstr>Okul Yönetiminin BEP Sürecindeki  Sorumlulukları Nelerdir?</vt:lpstr>
      <vt:lpstr>PowerPoint Sunusu</vt:lpstr>
      <vt:lpstr>Yararlanılan Kaynaklar</vt:lpstr>
      <vt:lpstr>BİREYSELLEŞTİRİLMİŞ EŠİTİM  PROGRAMI DOSYASI</vt:lpstr>
      <vt:lpstr>PowerPoint Sunusu</vt:lpstr>
      <vt:lpstr>PowerPoint Sunusu</vt:lpstr>
      <vt:lpstr>EK-1 III – BİREYSELLEŲTİRİLMİŲ EĞİTİM PLANI</vt:lpstr>
      <vt:lpstr>EK-1 IV- BEP GELİŲTİRME BİRİM KARARLARI</vt:lpstr>
      <vt:lpstr>EK-1</vt:lpstr>
      <vt:lpstr>EK-1</vt:lpstr>
      <vt:lpstr>PowerPoint Sunusu</vt:lpstr>
      <vt:lpstr>BİREYSELLEŞTİRİLMİŞ EŠİTİM  PROGRAMI DOSYASI</vt:lpstr>
      <vt:lpstr>PowerPoint Sunusu</vt:lpstr>
      <vt:lpstr>PowerPoint Sunusu</vt:lpstr>
      <vt:lpstr>EK-2 III – BİREYSELLEŲTİRİLMİŲ EĞİTİM PLANI</vt:lpstr>
      <vt:lpstr>EK-2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EK-3 III – BİREYSELLEŲTİRİLMİŲ EĞİTİM PLANI</vt:lpstr>
      <vt:lpstr>EK-3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EK-4 III – BİREYSELLEŲTİRİLMİŲ EĞİTİM PLANI</vt:lpstr>
      <vt:lpstr>EK-4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EK-5 III – BİREYSELLEŲTİRİLMİŲ EĞİTİM PLANI</vt:lpstr>
      <vt:lpstr>PowerPoint Sunusu</vt:lpstr>
      <vt:lpstr>PowerPoint Sunusu</vt:lpstr>
      <vt:lpstr>EK-5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EK-6 III – BİREYSELLEŲTİRİLMİŲ EĞİTİM PLANI</vt:lpstr>
      <vt:lpstr>EK-6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EK-7 III – BİREYSELLEŲTİRİLMİŲ EĞİTİM PLANI</vt:lpstr>
      <vt:lpstr>PowerPoint Sunusu</vt:lpstr>
      <vt:lpstr>EK-7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EK-8 III – BİREYSELLEŲTİRİLMİŲ EĞİTİM PLANI</vt:lpstr>
      <vt:lpstr>EK-8 IV- BEP GELİŲTİRME BİRİM KARARLARI</vt:lpstr>
      <vt:lpstr>PowerPoint Sunusu</vt:lpstr>
      <vt:lpstr>BİREYSELLEŞTİRİLMİŞ EŠİTİM  PROGRAMI DOSYASI</vt:lpstr>
      <vt:lpstr>PowerPoint Sunusu</vt:lpstr>
      <vt:lpstr>PowerPoint Sunusu</vt:lpstr>
      <vt:lpstr>EK-9 III – BİREYSELLEŲTİRİLMİŲ EĞİTİM PLANI</vt:lpstr>
      <vt:lpstr>EK-9 IV- BEP GELİŲTİRME BİRİM KARARLARI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turkansimsek</dc:creator>
  <cp:lastModifiedBy>turkansimsek</cp:lastModifiedBy>
  <cp:revision>1</cp:revision>
  <dcterms:created xsi:type="dcterms:W3CDTF">2022-09-29T09:18:57Z</dcterms:created>
  <dcterms:modified xsi:type="dcterms:W3CDTF">2022-09-29T09:23:04Z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2022-09-29T00:00:00Z</vt:filetime>
  </property>
</Properties>
</file>